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76" r:id="rId5"/>
    <p:sldId id="259" r:id="rId6"/>
    <p:sldId id="260" r:id="rId7"/>
    <p:sldId id="268" r:id="rId8"/>
    <p:sldId id="262" r:id="rId9"/>
    <p:sldId id="271" r:id="rId10"/>
    <p:sldId id="278" r:id="rId11"/>
    <p:sldId id="275" r:id="rId12"/>
    <p:sldId id="277" r:id="rId13"/>
    <p:sldId id="272" r:id="rId14"/>
    <p:sldId id="261" r:id="rId15"/>
    <p:sldId id="263" r:id="rId16"/>
    <p:sldId id="265" r:id="rId17"/>
    <p:sldId id="264" r:id="rId18"/>
    <p:sldId id="273" r:id="rId19"/>
    <p:sldId id="267" r:id="rId20"/>
    <p:sldId id="274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BCCA7FE-B334-45C6-9966-7994940EDAE9}">
          <p14:sldIdLst>
            <p14:sldId id="276"/>
            <p14:sldId id="259"/>
            <p14:sldId id="260"/>
            <p14:sldId id="268"/>
            <p14:sldId id="262"/>
            <p14:sldId id="271"/>
            <p14:sldId id="278"/>
            <p14:sldId id="275"/>
            <p14:sldId id="277"/>
            <p14:sldId id="272"/>
            <p14:sldId id="261"/>
            <p14:sldId id="263"/>
            <p14:sldId id="265"/>
            <p14:sldId id="264"/>
            <p14:sldId id="273"/>
            <p14:sldId id="267"/>
            <p14:sldId id="274"/>
          </p14:sldIdLst>
        </p14:section>
        <p14:section name="Abschnitt ohne Titel" id="{BC8D3521-26B3-400C-ADEE-3CE6F3A321E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0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Customers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AC-42F4-A381-E780A347F41B}"/>
              </c:ext>
            </c:extLst>
          </c:dPt>
          <c:cat>
            <c:strRef>
              <c:f>Tabelle1!$A$2:$A$5</c:f>
              <c:strCache>
                <c:ptCount val="4"/>
                <c:pt idx="0">
                  <c:v>2022 Q1</c:v>
                </c:pt>
                <c:pt idx="1">
                  <c:v>2023 Q1</c:v>
                </c:pt>
                <c:pt idx="2">
                  <c:v>2024 Q1</c:v>
                </c:pt>
                <c:pt idx="3">
                  <c:v>2025 Q1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</c:v>
                </c:pt>
                <c:pt idx="1">
                  <c:v>40</c:v>
                </c:pt>
                <c:pt idx="2">
                  <c:v>90</c:v>
                </c:pt>
                <c:pt idx="3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AC-42F4-A381-E780A347F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8426416"/>
        <c:axId val="588831488"/>
      </c:barChart>
      <c:lineChart>
        <c:grouping val="standard"/>
        <c:varyColors val="0"/>
        <c:ser>
          <c:idx val="2"/>
          <c:order val="1"/>
          <c:tx>
            <c:strRef>
              <c:f>Tabelle1!$C$1</c:f>
              <c:strCache>
                <c:ptCount val="1"/>
                <c:pt idx="0">
                  <c:v>Revenue (in M€)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2022 Q1</c:v>
                </c:pt>
                <c:pt idx="1">
                  <c:v>2023 Q1</c:v>
                </c:pt>
                <c:pt idx="2">
                  <c:v>2024 Q1</c:v>
                </c:pt>
                <c:pt idx="3">
                  <c:v>2025 Q1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0.5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7AC-42F4-A381-E780A347F41B}"/>
            </c:ext>
          </c:extLst>
        </c:ser>
        <c:ser>
          <c:idx val="1"/>
          <c:order val="2"/>
          <c:tx>
            <c:strRef>
              <c:f>Tabelle1!$D$1</c:f>
              <c:strCache>
                <c:ptCount val="1"/>
                <c:pt idx="0">
                  <c:v>Profit 1:4 (in M€)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2022 Q1</c:v>
                </c:pt>
                <c:pt idx="1">
                  <c:v>2023 Q1</c:v>
                </c:pt>
                <c:pt idx="2">
                  <c:v>2024 Q1</c:v>
                </c:pt>
                <c:pt idx="3">
                  <c:v>2025 Q1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0.25</c:v>
                </c:pt>
                <c:pt idx="1">
                  <c:v>2</c:v>
                </c:pt>
                <c:pt idx="2">
                  <c:v>4.5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7AC-42F4-A381-E780A347F41B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Profit 1:5 (in M€)2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</c:dPt>
          <c:cat>
            <c:strRef>
              <c:f>Tabelle1!$A$2:$A$5</c:f>
              <c:strCache>
                <c:ptCount val="4"/>
                <c:pt idx="0">
                  <c:v>2022 Q1</c:v>
                </c:pt>
                <c:pt idx="1">
                  <c:v>2023 Q1</c:v>
                </c:pt>
                <c:pt idx="2">
                  <c:v>2024 Q1</c:v>
                </c:pt>
                <c:pt idx="3">
                  <c:v>2025 Q1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0.26</c:v>
                </c:pt>
                <c:pt idx="1">
                  <c:v>2.08</c:v>
                </c:pt>
                <c:pt idx="2">
                  <c:v>4.68</c:v>
                </c:pt>
                <c:pt idx="3">
                  <c:v>8.32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7AC-42F4-A381-E780A347F41B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Profit 1:9.5 (in M€)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2022 Q1</c:v>
                </c:pt>
                <c:pt idx="1">
                  <c:v>2023 Q1</c:v>
                </c:pt>
                <c:pt idx="2">
                  <c:v>2024 Q1</c:v>
                </c:pt>
                <c:pt idx="3">
                  <c:v>2025 Q1</c:v>
                </c:pt>
              </c:strCache>
            </c:strRef>
          </c:cat>
          <c:val>
            <c:numRef>
              <c:f>Tabelle1!$F$2:$F$5</c:f>
              <c:numCache>
                <c:formatCode>General</c:formatCode>
                <c:ptCount val="4"/>
                <c:pt idx="0">
                  <c:v>0.27890000000000004</c:v>
                </c:pt>
                <c:pt idx="1">
                  <c:v>2.2312000000000003</c:v>
                </c:pt>
                <c:pt idx="2">
                  <c:v>5.0202</c:v>
                </c:pt>
                <c:pt idx="3">
                  <c:v>8.9248000000000012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7AC-42F4-A381-E780A347F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8828912"/>
        <c:axId val="592123712"/>
      </c:lineChart>
      <c:catAx>
        <c:axId val="58842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831488"/>
        <c:crossesAt val="0"/>
        <c:auto val="1"/>
        <c:lblAlgn val="ctr"/>
        <c:lblOffset val="100"/>
        <c:noMultiLvlLbl val="0"/>
      </c:catAx>
      <c:valAx>
        <c:axId val="588831488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7F7F7F"/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426416"/>
        <c:crosses val="autoZero"/>
        <c:crossBetween val="between"/>
      </c:valAx>
      <c:valAx>
        <c:axId val="59212371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828912"/>
        <c:crosses val="max"/>
        <c:crossBetween val="between"/>
      </c:valAx>
      <c:catAx>
        <c:axId val="588828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2123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7F7F7F"/>
              </a:solidFill>
              <a:latin typeface="+mn-lt"/>
              <a:ea typeface="+mn-ea"/>
              <a:cs typeface="Futura Medium" panose="020B0602020204020303" pitchFamily="34" charset="-79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cs typeface="Futura Medium" panose="020B0602020204020303" pitchFamily="34" charset="-79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Customers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1E-4C96-B549-D9B886BD2164}"/>
              </c:ext>
            </c:extLst>
          </c:dPt>
          <c:cat>
            <c:strRef>
              <c:f>Tabelle1!$A$2:$A$5</c:f>
              <c:strCache>
                <c:ptCount val="4"/>
                <c:pt idx="0">
                  <c:v>2023 Q1</c:v>
                </c:pt>
                <c:pt idx="1">
                  <c:v>2023 Q4</c:v>
                </c:pt>
                <c:pt idx="2">
                  <c:v>2024 Q4</c:v>
                </c:pt>
                <c:pt idx="3">
                  <c:v>2025 Q4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5</c:v>
                </c:pt>
                <c:pt idx="1">
                  <c:v>15</c:v>
                </c:pt>
                <c:pt idx="2">
                  <c:v>100</c:v>
                </c:pt>
                <c:pt idx="3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1E-4C96-B549-D9B886BD2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8426416"/>
        <c:axId val="588831488"/>
      </c:barChart>
      <c:lineChart>
        <c:grouping val="standard"/>
        <c:varyColors val="0"/>
        <c:ser>
          <c:idx val="2"/>
          <c:order val="1"/>
          <c:tx>
            <c:strRef>
              <c:f>Tabelle1!$D$1</c:f>
              <c:strCache>
                <c:ptCount val="1"/>
                <c:pt idx="0">
                  <c:v>Revenue (in k$)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EA1E-4C96-B549-D9B886BD2164}"/>
              </c:ext>
            </c:extLst>
          </c:dPt>
          <c:cat>
            <c:strRef>
              <c:f>Tabelle1!$A$2:$A$5</c:f>
              <c:strCache>
                <c:ptCount val="4"/>
                <c:pt idx="0">
                  <c:v>2023 Q1</c:v>
                </c:pt>
                <c:pt idx="1">
                  <c:v>2023 Q4</c:v>
                </c:pt>
                <c:pt idx="2">
                  <c:v>2024 Q4</c:v>
                </c:pt>
                <c:pt idx="3">
                  <c:v>2025 Q4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70</c:v>
                </c:pt>
                <c:pt idx="1">
                  <c:v>300</c:v>
                </c:pt>
                <c:pt idx="2">
                  <c:v>2000</c:v>
                </c:pt>
                <c:pt idx="3">
                  <c:v>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A1E-4C96-B549-D9B886BD2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8828912"/>
        <c:axId val="592123712"/>
      </c:lineChart>
      <c:catAx>
        <c:axId val="58842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831488"/>
        <c:crossesAt val="0"/>
        <c:auto val="1"/>
        <c:lblAlgn val="ctr"/>
        <c:lblOffset val="100"/>
        <c:noMultiLvlLbl val="0"/>
      </c:catAx>
      <c:valAx>
        <c:axId val="588831488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7F7F7F"/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426416"/>
        <c:crosses val="autoZero"/>
        <c:crossBetween val="between"/>
      </c:valAx>
      <c:valAx>
        <c:axId val="59212371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Futura Medium" panose="020B0602020204020303" pitchFamily="34" charset="-79"/>
              </a:defRPr>
            </a:pPr>
            <a:endParaRPr lang="en-US"/>
          </a:p>
        </c:txPr>
        <c:crossAx val="588828912"/>
        <c:crosses val="max"/>
        <c:crossBetween val="between"/>
      </c:valAx>
      <c:catAx>
        <c:axId val="5888289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92123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7F7F7F"/>
              </a:solidFill>
              <a:latin typeface="+mn-lt"/>
              <a:ea typeface="+mn-ea"/>
              <a:cs typeface="Futura Medium" panose="020B0602020204020303" pitchFamily="34" charset="-79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cs typeface="Futura Medium" panose="020B0602020204020303" pitchFamily="34" charset="-79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3905D-B766-A140-9DF7-66532CBD9066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901A6-0A6E-B941-A173-4A4C973CC5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6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901A6-0A6E-B941-A173-4A4C973CC5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3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>
            <a:extLst>
              <a:ext uri="{FF2B5EF4-FFF2-40B4-BE49-F238E27FC236}">
                <a16:creationId xmlns:a16="http://schemas.microsoft.com/office/drawing/2014/main" id="{F054E102-337E-4ECF-9B03-362614A4FA61}"/>
              </a:ext>
            </a:extLst>
          </p:cNvPr>
          <p:cNvSpPr/>
          <p:nvPr userDrawn="1"/>
        </p:nvSpPr>
        <p:spPr>
          <a:xfrm>
            <a:off x="4724089" y="-1530928"/>
            <a:ext cx="3779375" cy="9479264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6A9EA0E-4B31-7049-9098-4BB7443C7A67}"/>
              </a:ext>
            </a:extLst>
          </p:cNvPr>
          <p:cNvSpPr/>
          <p:nvPr userDrawn="1"/>
        </p:nvSpPr>
        <p:spPr>
          <a:xfrm rot="5400000">
            <a:off x="753534" y="-753533"/>
            <a:ext cx="6857999" cy="8365067"/>
          </a:xfrm>
          <a:custGeom>
            <a:avLst/>
            <a:gdLst>
              <a:gd name="connsiteX0" fmla="*/ 0 w 6857999"/>
              <a:gd name="connsiteY0" fmla="*/ 8365067 h 8365067"/>
              <a:gd name="connsiteX1" fmla="*/ 0 w 6857999"/>
              <a:gd name="connsiteY1" fmla="*/ 0 h 8365067"/>
              <a:gd name="connsiteX2" fmla="*/ 6857999 w 6857999"/>
              <a:gd name="connsiteY2" fmla="*/ 5490845 h 8365067"/>
              <a:gd name="connsiteX3" fmla="*/ 6857999 w 6857999"/>
              <a:gd name="connsiteY3" fmla="*/ 8365067 h 836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8365067">
                <a:moveTo>
                  <a:pt x="0" y="8365067"/>
                </a:moveTo>
                <a:lnTo>
                  <a:pt x="0" y="0"/>
                </a:lnTo>
                <a:lnTo>
                  <a:pt x="6857999" y="5490845"/>
                </a:lnTo>
                <a:lnTo>
                  <a:pt x="6857999" y="836506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EB3BB-3FDC-7A45-A65D-1BC98E5D29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787" y="287080"/>
            <a:ext cx="6442239" cy="1345706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2F986-853D-FC41-97DF-1C4A813D78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787" y="1632785"/>
            <a:ext cx="5839566" cy="5061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SUBTITLE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3A1F3F-B5B1-457B-B6BB-5389D96F1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8163" y="-200892"/>
            <a:ext cx="1420091" cy="1420091"/>
          </a:xfrm>
          <a:prstGeom prst="rect">
            <a:avLst/>
          </a:prstGeom>
        </p:spPr>
      </p:pic>
      <p:pic>
        <p:nvPicPr>
          <p:cNvPr id="12" name="Picture 2" descr="Trust and Artificial Intelligence in Healthcare - MedicalExpo e-Magazine">
            <a:extLst>
              <a:ext uri="{FF2B5EF4-FFF2-40B4-BE49-F238E27FC236}">
                <a16:creationId xmlns:a16="http://schemas.microsoft.com/office/drawing/2014/main" id="{38F71D8B-4D0F-4410-A60A-67646187B7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24" y="28708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rust and Artificial Intelligence in Healthcare - MedicalExpo e-Magazine">
            <a:extLst>
              <a:ext uri="{FF2B5EF4-FFF2-40B4-BE49-F238E27FC236}">
                <a16:creationId xmlns:a16="http://schemas.microsoft.com/office/drawing/2014/main" id="{5FD496A2-25BC-4ACE-9B13-E21106BD96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424" y="28708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BF7FF-DFAE-A048-A712-39D47347E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904" y="368425"/>
            <a:ext cx="10515600" cy="48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02F8-8486-A64A-A978-0CD20CC81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47206"/>
            <a:ext cx="10515600" cy="463679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500"/>
            </a:lvl1pPr>
            <a:lvl2pPr marL="914400" indent="-457200">
              <a:buFont typeface="+mj-lt"/>
              <a:buAutoNum type="arabicPeriod"/>
              <a:defRPr sz="2100"/>
            </a:lvl2pPr>
            <a:lvl3pPr marL="1257300" indent="-342900">
              <a:buFont typeface="+mj-lt"/>
              <a:buAutoNum type="arabicPeriod"/>
              <a:defRPr sz="1700"/>
            </a:lvl3pPr>
            <a:lvl4pPr marL="1714500" indent="-342900">
              <a:buFont typeface="+mj-lt"/>
              <a:buAutoNum type="arabicPeriod"/>
              <a:defRPr sz="1500"/>
            </a:lvl4pPr>
            <a:lvl5pPr marL="2171700" indent="-342900">
              <a:buFont typeface="+mj-lt"/>
              <a:buAutoNum type="arabicPeriod"/>
              <a:defRPr sz="1500"/>
            </a:lvl5pPr>
          </a:lstStyle>
          <a:p>
            <a:pPr lvl="0"/>
            <a:r>
              <a:rPr lang="en-GB" dirty="0"/>
              <a:t>Introduction</a:t>
            </a:r>
          </a:p>
          <a:p>
            <a:pPr lvl="0"/>
            <a:r>
              <a:rPr lang="en-GB" dirty="0"/>
              <a:t>Case Study</a:t>
            </a:r>
          </a:p>
          <a:p>
            <a:pPr lvl="0"/>
            <a:r>
              <a:rPr lang="en-GB" dirty="0"/>
              <a:t>Demo</a:t>
            </a:r>
          </a:p>
          <a:p>
            <a:pPr lvl="0"/>
            <a:r>
              <a:rPr lang="en-GB" dirty="0"/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DA2F5-E340-8847-8743-73EEF5B4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9575"/>
            <a:ext cx="2743200" cy="25866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 dirty="0"/>
              <a:t> </a:t>
            </a:r>
            <a:fld id="{2A21EDDB-1687-174E-BB20-5320AC261659}" type="datetimeFigureOut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‹Nr.›</a:t>
            </a:fld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37327-C396-1D4B-9897-B971B931FDB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13623"/>
            <a:ext cx="108514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9C9C319-AB82-424F-9450-99CF03DE3A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904" y="1039321"/>
            <a:ext cx="10419644" cy="4857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OF THIS MEETING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3D5085-2809-40B3-9AB7-8249262C85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38163" y="-200892"/>
            <a:ext cx="1420091" cy="1420091"/>
          </a:xfrm>
          <a:prstGeom prst="rect">
            <a:avLst/>
          </a:prstGeom>
        </p:spPr>
      </p:pic>
      <p:sp>
        <p:nvSpPr>
          <p:cNvPr id="12" name="Rectangle 20">
            <a:extLst>
              <a:ext uri="{FF2B5EF4-FFF2-40B4-BE49-F238E27FC236}">
                <a16:creationId xmlns:a16="http://schemas.microsoft.com/office/drawing/2014/main" id="{946CCDDF-000A-4515-93DE-C1DDE28607E4}"/>
              </a:ext>
            </a:extLst>
          </p:cNvPr>
          <p:cNvSpPr/>
          <p:nvPr userDrawn="1"/>
        </p:nvSpPr>
        <p:spPr>
          <a:xfrm rot="16200000">
            <a:off x="5199797" y="1716017"/>
            <a:ext cx="6650443" cy="37925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86E99F8-F2E7-46FC-A641-5EACB93F6A12}"/>
              </a:ext>
            </a:extLst>
          </p:cNvPr>
          <p:cNvSpPr/>
          <p:nvPr userDrawn="1"/>
        </p:nvSpPr>
        <p:spPr>
          <a:xfrm rot="16200000">
            <a:off x="3757621" y="1584604"/>
            <a:ext cx="6180060" cy="379257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11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_With_Changeable_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13F1A8-F422-4F49-BE72-71E26BB12AAC}"/>
              </a:ext>
            </a:extLst>
          </p:cNvPr>
          <p:cNvSpPr/>
          <p:nvPr userDrawn="1"/>
        </p:nvSpPr>
        <p:spPr>
          <a:xfrm>
            <a:off x="0" y="0"/>
            <a:ext cx="2637511" cy="685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6A9EA0E-4B31-7049-9098-4BB7443C7A67}"/>
              </a:ext>
            </a:extLst>
          </p:cNvPr>
          <p:cNvSpPr/>
          <p:nvPr userDrawn="1"/>
        </p:nvSpPr>
        <p:spPr>
          <a:xfrm rot="5400000">
            <a:off x="-369005" y="2881083"/>
            <a:ext cx="6857999" cy="1095832"/>
          </a:xfrm>
          <a:custGeom>
            <a:avLst/>
            <a:gdLst>
              <a:gd name="connsiteX0" fmla="*/ 0 w 6857999"/>
              <a:gd name="connsiteY0" fmla="*/ 8365067 h 8365067"/>
              <a:gd name="connsiteX1" fmla="*/ 0 w 6857999"/>
              <a:gd name="connsiteY1" fmla="*/ 0 h 8365067"/>
              <a:gd name="connsiteX2" fmla="*/ 6857999 w 6857999"/>
              <a:gd name="connsiteY2" fmla="*/ 5490845 h 8365067"/>
              <a:gd name="connsiteX3" fmla="*/ 6857999 w 6857999"/>
              <a:gd name="connsiteY3" fmla="*/ 8365067 h 836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8365067">
                <a:moveTo>
                  <a:pt x="0" y="8365067"/>
                </a:moveTo>
                <a:lnTo>
                  <a:pt x="0" y="0"/>
                </a:lnTo>
                <a:lnTo>
                  <a:pt x="6857999" y="5490845"/>
                </a:lnTo>
                <a:lnTo>
                  <a:pt x="6857999" y="8365067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EB8FB49-4859-6443-AA4E-36D3F591B2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0691" y="-2"/>
            <a:ext cx="9351309" cy="6857996"/>
          </a:xfrm>
          <a:custGeom>
            <a:avLst/>
            <a:gdLst>
              <a:gd name="connsiteX0" fmla="*/ 0 w 9351309"/>
              <a:gd name="connsiteY0" fmla="*/ 0 h 6857996"/>
              <a:gd name="connsiteX1" fmla="*/ 9351309 w 9351309"/>
              <a:gd name="connsiteY1" fmla="*/ 0 h 6857996"/>
              <a:gd name="connsiteX2" fmla="*/ 9351309 w 9351309"/>
              <a:gd name="connsiteY2" fmla="*/ 6857996 h 6857996"/>
              <a:gd name="connsiteX3" fmla="*/ 47914 w 9351309"/>
              <a:gd name="connsiteY3" fmla="*/ 6857996 h 6857996"/>
              <a:gd name="connsiteX4" fmla="*/ 767220 w 9351309"/>
              <a:gd name="connsiteY4" fmla="*/ 3 h 6857996"/>
              <a:gd name="connsiteX5" fmla="*/ 0 w 9351309"/>
              <a:gd name="connsiteY5" fmla="*/ 3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51309" h="6857996">
                <a:moveTo>
                  <a:pt x="0" y="0"/>
                </a:moveTo>
                <a:lnTo>
                  <a:pt x="9351309" y="0"/>
                </a:lnTo>
                <a:lnTo>
                  <a:pt x="9351309" y="6857996"/>
                </a:lnTo>
                <a:lnTo>
                  <a:pt x="47914" y="6857996"/>
                </a:lnTo>
                <a:lnTo>
                  <a:pt x="767220" y="3"/>
                </a:lnTo>
                <a:lnTo>
                  <a:pt x="0" y="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3942AC-0B5B-49B4-8A37-5267D1659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8163" y="-200892"/>
            <a:ext cx="1420091" cy="142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88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7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9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7.sv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9.png"/><Relationship Id="rId1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7.sv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88638-F51B-45CE-B150-4EEBEAC2B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 err="1"/>
              <a:t>Olorin</a:t>
            </a:r>
            <a:r>
              <a:rPr lang="de-DE" sz="8000" dirty="0"/>
              <a:t> AI</a:t>
            </a:r>
            <a:endParaRPr lang="en-US" sz="8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400CFF-3B43-429B-83AA-9FCA5A9C9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Palantir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Healthcare</a:t>
            </a:r>
            <a:endParaRPr lang="en-US" dirty="0"/>
          </a:p>
        </p:txBody>
      </p:sp>
      <p:sp>
        <p:nvSpPr>
          <p:cNvPr id="4" name="Chevron 10">
            <a:extLst>
              <a:ext uri="{FF2B5EF4-FFF2-40B4-BE49-F238E27FC236}">
                <a16:creationId xmlns:a16="http://schemas.microsoft.com/office/drawing/2014/main" id="{8877F996-30F7-440A-852C-CE67BDB091BE}"/>
              </a:ext>
            </a:extLst>
          </p:cNvPr>
          <p:cNvSpPr/>
          <p:nvPr/>
        </p:nvSpPr>
        <p:spPr>
          <a:xfrm>
            <a:off x="4394159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hevron 13">
            <a:extLst>
              <a:ext uri="{FF2B5EF4-FFF2-40B4-BE49-F238E27FC236}">
                <a16:creationId xmlns:a16="http://schemas.microsoft.com/office/drawing/2014/main" id="{02097F03-FB5D-4805-AE47-138874C88F13}"/>
              </a:ext>
            </a:extLst>
          </p:cNvPr>
          <p:cNvSpPr/>
          <p:nvPr/>
        </p:nvSpPr>
        <p:spPr>
          <a:xfrm>
            <a:off x="4948621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Chevron 16">
            <a:extLst>
              <a:ext uri="{FF2B5EF4-FFF2-40B4-BE49-F238E27FC236}">
                <a16:creationId xmlns:a16="http://schemas.microsoft.com/office/drawing/2014/main" id="{E23331FF-987F-47D6-9BD2-4B129B722C7E}"/>
              </a:ext>
            </a:extLst>
          </p:cNvPr>
          <p:cNvSpPr/>
          <p:nvPr/>
        </p:nvSpPr>
        <p:spPr>
          <a:xfrm>
            <a:off x="5492632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37C2977-7EAE-4500-B537-27DEFC7EB9D8}"/>
              </a:ext>
            </a:extLst>
          </p:cNvPr>
          <p:cNvSpPr txBox="1">
            <a:spLocks/>
          </p:cNvSpPr>
          <p:nvPr/>
        </p:nvSpPr>
        <p:spPr>
          <a:xfrm>
            <a:off x="6568408" y="5115838"/>
            <a:ext cx="6442239" cy="134570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</a:rPr>
              <a:t>Leading solution for data-driven predictive decision making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83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22BAE-641B-4222-83BB-19A2D2D8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5E9991-97C7-4E81-BF10-FABAED23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67EC7402-27BC-4BF3-BE1B-482ADE5C9C9D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10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C18279-5FC2-4A41-819A-D1953896A6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Market Size &amp; Growth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ED2269-8D9B-476B-AEF8-C223C2266C78}"/>
              </a:ext>
            </a:extLst>
          </p:cNvPr>
          <p:cNvGrpSpPr/>
          <p:nvPr/>
        </p:nvGrpSpPr>
        <p:grpSpPr>
          <a:xfrm>
            <a:off x="1111762" y="2422458"/>
            <a:ext cx="3506693" cy="4376881"/>
            <a:chOff x="2015331" y="1774582"/>
            <a:chExt cx="2527300" cy="341947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B7D1C2D-6C0F-4202-B074-0997BEF80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044" y="4151070"/>
              <a:ext cx="300038" cy="230188"/>
            </a:xfrm>
            <a:custGeom>
              <a:avLst/>
              <a:gdLst>
                <a:gd name="T0" fmla="*/ 82 w 86"/>
                <a:gd name="T1" fmla="*/ 34 h 66"/>
                <a:gd name="T2" fmla="*/ 77 w 86"/>
                <a:gd name="T3" fmla="*/ 31 h 66"/>
                <a:gd name="T4" fmla="*/ 75 w 86"/>
                <a:gd name="T5" fmla="*/ 27 h 66"/>
                <a:gd name="T6" fmla="*/ 77 w 86"/>
                <a:gd name="T7" fmla="*/ 23 h 66"/>
                <a:gd name="T8" fmla="*/ 76 w 86"/>
                <a:gd name="T9" fmla="*/ 17 h 66"/>
                <a:gd name="T10" fmla="*/ 77 w 86"/>
                <a:gd name="T11" fmla="*/ 12 h 66"/>
                <a:gd name="T12" fmla="*/ 73 w 86"/>
                <a:gd name="T13" fmla="*/ 10 h 66"/>
                <a:gd name="T14" fmla="*/ 68 w 86"/>
                <a:gd name="T15" fmla="*/ 7 h 66"/>
                <a:gd name="T16" fmla="*/ 65 w 86"/>
                <a:gd name="T17" fmla="*/ 7 h 66"/>
                <a:gd name="T18" fmla="*/ 60 w 86"/>
                <a:gd name="T19" fmla="*/ 4 h 66"/>
                <a:gd name="T20" fmla="*/ 55 w 86"/>
                <a:gd name="T21" fmla="*/ 0 h 66"/>
                <a:gd name="T22" fmla="*/ 47 w 86"/>
                <a:gd name="T23" fmla="*/ 2 h 66"/>
                <a:gd name="T24" fmla="*/ 39 w 86"/>
                <a:gd name="T25" fmla="*/ 6 h 66"/>
                <a:gd name="T26" fmla="*/ 34 w 86"/>
                <a:gd name="T27" fmla="*/ 9 h 66"/>
                <a:gd name="T28" fmla="*/ 29 w 86"/>
                <a:gd name="T29" fmla="*/ 11 h 66"/>
                <a:gd name="T30" fmla="*/ 23 w 86"/>
                <a:gd name="T31" fmla="*/ 12 h 66"/>
                <a:gd name="T32" fmla="*/ 19 w 86"/>
                <a:gd name="T33" fmla="*/ 14 h 66"/>
                <a:gd name="T34" fmla="*/ 15 w 86"/>
                <a:gd name="T35" fmla="*/ 12 h 66"/>
                <a:gd name="T36" fmla="*/ 5 w 86"/>
                <a:gd name="T37" fmla="*/ 10 h 66"/>
                <a:gd name="T38" fmla="*/ 1 w 86"/>
                <a:gd name="T39" fmla="*/ 11 h 66"/>
                <a:gd name="T40" fmla="*/ 1 w 86"/>
                <a:gd name="T41" fmla="*/ 13 h 66"/>
                <a:gd name="T42" fmla="*/ 5 w 86"/>
                <a:gd name="T43" fmla="*/ 20 h 66"/>
                <a:gd name="T44" fmla="*/ 11 w 86"/>
                <a:gd name="T45" fmla="*/ 22 h 66"/>
                <a:gd name="T46" fmla="*/ 16 w 86"/>
                <a:gd name="T47" fmla="*/ 27 h 66"/>
                <a:gd name="T48" fmla="*/ 18 w 86"/>
                <a:gd name="T49" fmla="*/ 31 h 66"/>
                <a:gd name="T50" fmla="*/ 18 w 86"/>
                <a:gd name="T51" fmla="*/ 34 h 66"/>
                <a:gd name="T52" fmla="*/ 20 w 86"/>
                <a:gd name="T53" fmla="*/ 39 h 66"/>
                <a:gd name="T54" fmla="*/ 26 w 86"/>
                <a:gd name="T55" fmla="*/ 47 h 66"/>
                <a:gd name="T56" fmla="*/ 29 w 86"/>
                <a:gd name="T57" fmla="*/ 51 h 66"/>
                <a:gd name="T58" fmla="*/ 29 w 86"/>
                <a:gd name="T59" fmla="*/ 55 h 66"/>
                <a:gd name="T60" fmla="*/ 33 w 86"/>
                <a:gd name="T61" fmla="*/ 59 h 66"/>
                <a:gd name="T62" fmla="*/ 37 w 86"/>
                <a:gd name="T63" fmla="*/ 61 h 66"/>
                <a:gd name="T64" fmla="*/ 40 w 86"/>
                <a:gd name="T65" fmla="*/ 56 h 66"/>
                <a:gd name="T66" fmla="*/ 40 w 86"/>
                <a:gd name="T67" fmla="*/ 52 h 66"/>
                <a:gd name="T68" fmla="*/ 47 w 86"/>
                <a:gd name="T69" fmla="*/ 52 h 66"/>
                <a:gd name="T70" fmla="*/ 53 w 86"/>
                <a:gd name="T71" fmla="*/ 55 h 66"/>
                <a:gd name="T72" fmla="*/ 55 w 86"/>
                <a:gd name="T73" fmla="*/ 62 h 66"/>
                <a:gd name="T74" fmla="*/ 59 w 86"/>
                <a:gd name="T75" fmla="*/ 62 h 66"/>
                <a:gd name="T76" fmla="*/ 63 w 86"/>
                <a:gd name="T77" fmla="*/ 62 h 66"/>
                <a:gd name="T78" fmla="*/ 72 w 86"/>
                <a:gd name="T79" fmla="*/ 65 h 66"/>
                <a:gd name="T80" fmla="*/ 77 w 86"/>
                <a:gd name="T81" fmla="*/ 64 h 66"/>
                <a:gd name="T82" fmla="*/ 80 w 86"/>
                <a:gd name="T83" fmla="*/ 61 h 66"/>
                <a:gd name="T84" fmla="*/ 80 w 86"/>
                <a:gd name="T85" fmla="*/ 58 h 66"/>
                <a:gd name="T86" fmla="*/ 76 w 86"/>
                <a:gd name="T87" fmla="*/ 54 h 66"/>
                <a:gd name="T88" fmla="*/ 77 w 86"/>
                <a:gd name="T89" fmla="*/ 49 h 66"/>
                <a:gd name="T90" fmla="*/ 81 w 86"/>
                <a:gd name="T91" fmla="*/ 45 h 66"/>
                <a:gd name="T92" fmla="*/ 84 w 86"/>
                <a:gd name="T93" fmla="*/ 44 h 66"/>
                <a:gd name="T94" fmla="*/ 85 w 86"/>
                <a:gd name="T95" fmla="*/ 38 h 66"/>
                <a:gd name="T96" fmla="*/ 82 w 86"/>
                <a:gd name="T97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" h="66">
                  <a:moveTo>
                    <a:pt x="82" y="34"/>
                  </a:moveTo>
                  <a:cubicBezTo>
                    <a:pt x="80" y="35"/>
                    <a:pt x="78" y="32"/>
                    <a:pt x="77" y="31"/>
                  </a:cubicBezTo>
                  <a:cubicBezTo>
                    <a:pt x="77" y="31"/>
                    <a:pt x="77" y="29"/>
                    <a:pt x="75" y="27"/>
                  </a:cubicBezTo>
                  <a:cubicBezTo>
                    <a:pt x="73" y="25"/>
                    <a:pt x="74" y="24"/>
                    <a:pt x="77" y="23"/>
                  </a:cubicBezTo>
                  <a:cubicBezTo>
                    <a:pt x="79" y="22"/>
                    <a:pt x="76" y="19"/>
                    <a:pt x="76" y="17"/>
                  </a:cubicBezTo>
                  <a:cubicBezTo>
                    <a:pt x="77" y="15"/>
                    <a:pt x="77" y="14"/>
                    <a:pt x="77" y="12"/>
                  </a:cubicBezTo>
                  <a:cubicBezTo>
                    <a:pt x="77" y="11"/>
                    <a:pt x="75" y="9"/>
                    <a:pt x="73" y="10"/>
                  </a:cubicBezTo>
                  <a:cubicBezTo>
                    <a:pt x="72" y="10"/>
                    <a:pt x="69" y="9"/>
                    <a:pt x="68" y="7"/>
                  </a:cubicBezTo>
                  <a:cubicBezTo>
                    <a:pt x="67" y="6"/>
                    <a:pt x="66" y="5"/>
                    <a:pt x="65" y="7"/>
                  </a:cubicBezTo>
                  <a:cubicBezTo>
                    <a:pt x="64" y="8"/>
                    <a:pt x="62" y="5"/>
                    <a:pt x="60" y="4"/>
                  </a:cubicBezTo>
                  <a:cubicBezTo>
                    <a:pt x="59" y="3"/>
                    <a:pt x="57" y="0"/>
                    <a:pt x="55" y="0"/>
                  </a:cubicBezTo>
                  <a:cubicBezTo>
                    <a:pt x="53" y="0"/>
                    <a:pt x="50" y="0"/>
                    <a:pt x="47" y="2"/>
                  </a:cubicBezTo>
                  <a:cubicBezTo>
                    <a:pt x="44" y="4"/>
                    <a:pt x="42" y="5"/>
                    <a:pt x="39" y="6"/>
                  </a:cubicBezTo>
                  <a:cubicBezTo>
                    <a:pt x="37" y="7"/>
                    <a:pt x="35" y="8"/>
                    <a:pt x="34" y="9"/>
                  </a:cubicBezTo>
                  <a:cubicBezTo>
                    <a:pt x="32" y="9"/>
                    <a:pt x="31" y="10"/>
                    <a:pt x="29" y="11"/>
                  </a:cubicBezTo>
                  <a:cubicBezTo>
                    <a:pt x="27" y="12"/>
                    <a:pt x="25" y="10"/>
                    <a:pt x="23" y="12"/>
                  </a:cubicBezTo>
                  <a:cubicBezTo>
                    <a:pt x="22" y="14"/>
                    <a:pt x="20" y="14"/>
                    <a:pt x="19" y="14"/>
                  </a:cubicBezTo>
                  <a:cubicBezTo>
                    <a:pt x="18" y="14"/>
                    <a:pt x="17" y="12"/>
                    <a:pt x="15" y="12"/>
                  </a:cubicBezTo>
                  <a:cubicBezTo>
                    <a:pt x="13" y="12"/>
                    <a:pt x="8" y="11"/>
                    <a:pt x="5" y="10"/>
                  </a:cubicBezTo>
                  <a:cubicBezTo>
                    <a:pt x="4" y="9"/>
                    <a:pt x="2" y="10"/>
                    <a:pt x="1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5"/>
                    <a:pt x="2" y="22"/>
                    <a:pt x="5" y="20"/>
                  </a:cubicBezTo>
                  <a:cubicBezTo>
                    <a:pt x="9" y="18"/>
                    <a:pt x="9" y="21"/>
                    <a:pt x="11" y="22"/>
                  </a:cubicBezTo>
                  <a:cubicBezTo>
                    <a:pt x="13" y="23"/>
                    <a:pt x="17" y="24"/>
                    <a:pt x="16" y="27"/>
                  </a:cubicBezTo>
                  <a:cubicBezTo>
                    <a:pt x="15" y="29"/>
                    <a:pt x="17" y="30"/>
                    <a:pt x="18" y="31"/>
                  </a:cubicBezTo>
                  <a:cubicBezTo>
                    <a:pt x="20" y="32"/>
                    <a:pt x="19" y="33"/>
                    <a:pt x="18" y="34"/>
                  </a:cubicBezTo>
                  <a:cubicBezTo>
                    <a:pt x="17" y="35"/>
                    <a:pt x="18" y="36"/>
                    <a:pt x="20" y="39"/>
                  </a:cubicBezTo>
                  <a:cubicBezTo>
                    <a:pt x="22" y="42"/>
                    <a:pt x="26" y="44"/>
                    <a:pt x="26" y="47"/>
                  </a:cubicBezTo>
                  <a:cubicBezTo>
                    <a:pt x="26" y="49"/>
                    <a:pt x="27" y="52"/>
                    <a:pt x="29" y="51"/>
                  </a:cubicBezTo>
                  <a:cubicBezTo>
                    <a:pt x="31" y="51"/>
                    <a:pt x="29" y="52"/>
                    <a:pt x="29" y="55"/>
                  </a:cubicBezTo>
                  <a:cubicBezTo>
                    <a:pt x="28" y="57"/>
                    <a:pt x="30" y="58"/>
                    <a:pt x="33" y="59"/>
                  </a:cubicBezTo>
                  <a:cubicBezTo>
                    <a:pt x="36" y="59"/>
                    <a:pt x="35" y="61"/>
                    <a:pt x="37" y="61"/>
                  </a:cubicBezTo>
                  <a:cubicBezTo>
                    <a:pt x="39" y="61"/>
                    <a:pt x="41" y="58"/>
                    <a:pt x="40" y="56"/>
                  </a:cubicBezTo>
                  <a:cubicBezTo>
                    <a:pt x="40" y="54"/>
                    <a:pt x="38" y="53"/>
                    <a:pt x="40" y="52"/>
                  </a:cubicBezTo>
                  <a:cubicBezTo>
                    <a:pt x="41" y="52"/>
                    <a:pt x="45" y="51"/>
                    <a:pt x="47" y="52"/>
                  </a:cubicBezTo>
                  <a:cubicBezTo>
                    <a:pt x="49" y="53"/>
                    <a:pt x="52" y="52"/>
                    <a:pt x="53" y="55"/>
                  </a:cubicBezTo>
                  <a:cubicBezTo>
                    <a:pt x="55" y="58"/>
                    <a:pt x="55" y="59"/>
                    <a:pt x="55" y="62"/>
                  </a:cubicBezTo>
                  <a:cubicBezTo>
                    <a:pt x="56" y="65"/>
                    <a:pt x="59" y="65"/>
                    <a:pt x="59" y="62"/>
                  </a:cubicBezTo>
                  <a:cubicBezTo>
                    <a:pt x="59" y="60"/>
                    <a:pt x="61" y="61"/>
                    <a:pt x="63" y="62"/>
                  </a:cubicBezTo>
                  <a:cubicBezTo>
                    <a:pt x="65" y="64"/>
                    <a:pt x="70" y="66"/>
                    <a:pt x="72" y="65"/>
                  </a:cubicBezTo>
                  <a:cubicBezTo>
                    <a:pt x="75" y="64"/>
                    <a:pt x="75" y="66"/>
                    <a:pt x="77" y="64"/>
                  </a:cubicBezTo>
                  <a:cubicBezTo>
                    <a:pt x="78" y="63"/>
                    <a:pt x="80" y="62"/>
                    <a:pt x="80" y="61"/>
                  </a:cubicBezTo>
                  <a:cubicBezTo>
                    <a:pt x="80" y="59"/>
                    <a:pt x="80" y="58"/>
                    <a:pt x="80" y="58"/>
                  </a:cubicBezTo>
                  <a:cubicBezTo>
                    <a:pt x="80" y="56"/>
                    <a:pt x="78" y="56"/>
                    <a:pt x="76" y="54"/>
                  </a:cubicBezTo>
                  <a:cubicBezTo>
                    <a:pt x="75" y="52"/>
                    <a:pt x="76" y="51"/>
                    <a:pt x="77" y="49"/>
                  </a:cubicBezTo>
                  <a:cubicBezTo>
                    <a:pt x="79" y="47"/>
                    <a:pt x="79" y="47"/>
                    <a:pt x="81" y="45"/>
                  </a:cubicBezTo>
                  <a:cubicBezTo>
                    <a:pt x="82" y="44"/>
                    <a:pt x="82" y="45"/>
                    <a:pt x="84" y="44"/>
                  </a:cubicBezTo>
                  <a:cubicBezTo>
                    <a:pt x="85" y="42"/>
                    <a:pt x="85" y="40"/>
                    <a:pt x="85" y="38"/>
                  </a:cubicBezTo>
                  <a:cubicBezTo>
                    <a:pt x="86" y="36"/>
                    <a:pt x="85" y="34"/>
                    <a:pt x="82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DC95CA9-DEAF-4F1F-9DF2-B4D5160E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194" y="4087570"/>
              <a:ext cx="877888" cy="1008063"/>
            </a:xfrm>
            <a:custGeom>
              <a:avLst/>
              <a:gdLst>
                <a:gd name="T0" fmla="*/ 132 w 251"/>
                <a:gd name="T1" fmla="*/ 266 h 288"/>
                <a:gd name="T2" fmla="*/ 112 w 251"/>
                <a:gd name="T3" fmla="*/ 261 h 288"/>
                <a:gd name="T4" fmla="*/ 108 w 251"/>
                <a:gd name="T5" fmla="*/ 265 h 288"/>
                <a:gd name="T6" fmla="*/ 102 w 251"/>
                <a:gd name="T7" fmla="*/ 258 h 288"/>
                <a:gd name="T8" fmla="*/ 93 w 251"/>
                <a:gd name="T9" fmla="*/ 251 h 288"/>
                <a:gd name="T10" fmla="*/ 78 w 251"/>
                <a:gd name="T11" fmla="*/ 262 h 288"/>
                <a:gd name="T12" fmla="*/ 93 w 251"/>
                <a:gd name="T13" fmla="*/ 265 h 288"/>
                <a:gd name="T14" fmla="*/ 91 w 251"/>
                <a:gd name="T15" fmla="*/ 274 h 288"/>
                <a:gd name="T16" fmla="*/ 74 w 251"/>
                <a:gd name="T17" fmla="*/ 279 h 288"/>
                <a:gd name="T18" fmla="*/ 33 w 251"/>
                <a:gd name="T19" fmla="*/ 278 h 288"/>
                <a:gd name="T20" fmla="*/ 13 w 251"/>
                <a:gd name="T21" fmla="*/ 279 h 288"/>
                <a:gd name="T22" fmla="*/ 7 w 251"/>
                <a:gd name="T23" fmla="*/ 276 h 288"/>
                <a:gd name="T24" fmla="*/ 4 w 251"/>
                <a:gd name="T25" fmla="*/ 248 h 288"/>
                <a:gd name="T26" fmla="*/ 10 w 251"/>
                <a:gd name="T27" fmla="*/ 224 h 288"/>
                <a:gd name="T28" fmla="*/ 17 w 251"/>
                <a:gd name="T29" fmla="*/ 190 h 288"/>
                <a:gd name="T30" fmla="*/ 24 w 251"/>
                <a:gd name="T31" fmla="*/ 162 h 288"/>
                <a:gd name="T32" fmla="*/ 50 w 251"/>
                <a:gd name="T33" fmla="*/ 124 h 288"/>
                <a:gd name="T34" fmla="*/ 63 w 251"/>
                <a:gd name="T35" fmla="*/ 103 h 288"/>
                <a:gd name="T36" fmla="*/ 74 w 251"/>
                <a:gd name="T37" fmla="*/ 78 h 288"/>
                <a:gd name="T38" fmla="*/ 82 w 251"/>
                <a:gd name="T39" fmla="*/ 60 h 288"/>
                <a:gd name="T40" fmla="*/ 85 w 251"/>
                <a:gd name="T41" fmla="*/ 46 h 288"/>
                <a:gd name="T42" fmla="*/ 79 w 251"/>
                <a:gd name="T43" fmla="*/ 26 h 288"/>
                <a:gd name="T44" fmla="*/ 87 w 251"/>
                <a:gd name="T45" fmla="*/ 29 h 288"/>
                <a:gd name="T46" fmla="*/ 98 w 251"/>
                <a:gd name="T47" fmla="*/ 21 h 288"/>
                <a:gd name="T48" fmla="*/ 113 w 251"/>
                <a:gd name="T49" fmla="*/ 33 h 288"/>
                <a:gd name="T50" fmla="*/ 114 w 251"/>
                <a:gd name="T51" fmla="*/ 44 h 288"/>
                <a:gd name="T52" fmla="*/ 121 w 251"/>
                <a:gd name="T53" fmla="*/ 42 h 288"/>
                <a:gd name="T54" fmla="*/ 131 w 251"/>
                <a:gd name="T55" fmla="*/ 34 h 288"/>
                <a:gd name="T56" fmla="*/ 135 w 251"/>
                <a:gd name="T57" fmla="*/ 28 h 288"/>
                <a:gd name="T58" fmla="*/ 143 w 251"/>
                <a:gd name="T59" fmla="*/ 27 h 288"/>
                <a:gd name="T60" fmla="*/ 160 w 251"/>
                <a:gd name="T61" fmla="*/ 15 h 288"/>
                <a:gd name="T62" fmla="*/ 151 w 251"/>
                <a:gd name="T63" fmla="*/ 7 h 288"/>
                <a:gd name="T64" fmla="*/ 164 w 251"/>
                <a:gd name="T65" fmla="*/ 2 h 288"/>
                <a:gd name="T66" fmla="*/ 170 w 251"/>
                <a:gd name="T67" fmla="*/ 4 h 288"/>
                <a:gd name="T68" fmla="*/ 179 w 251"/>
                <a:gd name="T69" fmla="*/ 9 h 288"/>
                <a:gd name="T70" fmla="*/ 186 w 251"/>
                <a:gd name="T71" fmla="*/ 12 h 288"/>
                <a:gd name="T72" fmla="*/ 197 w 251"/>
                <a:gd name="T73" fmla="*/ 18 h 288"/>
                <a:gd name="T74" fmla="*/ 199 w 251"/>
                <a:gd name="T75" fmla="*/ 25 h 288"/>
                <a:gd name="T76" fmla="*/ 210 w 251"/>
                <a:gd name="T77" fmla="*/ 35 h 288"/>
                <a:gd name="T78" fmla="*/ 220 w 251"/>
                <a:gd name="T79" fmla="*/ 43 h 288"/>
                <a:gd name="T80" fmla="*/ 218 w 251"/>
                <a:gd name="T81" fmla="*/ 52 h 288"/>
                <a:gd name="T82" fmla="*/ 229 w 251"/>
                <a:gd name="T83" fmla="*/ 83 h 288"/>
                <a:gd name="T84" fmla="*/ 243 w 251"/>
                <a:gd name="T85" fmla="*/ 100 h 288"/>
                <a:gd name="T86" fmla="*/ 247 w 251"/>
                <a:gd name="T87" fmla="*/ 132 h 288"/>
                <a:gd name="T88" fmla="*/ 243 w 251"/>
                <a:gd name="T89" fmla="*/ 141 h 288"/>
                <a:gd name="T90" fmla="*/ 237 w 251"/>
                <a:gd name="T91" fmla="*/ 147 h 288"/>
                <a:gd name="T92" fmla="*/ 234 w 251"/>
                <a:gd name="T93" fmla="*/ 160 h 288"/>
                <a:gd name="T94" fmla="*/ 231 w 251"/>
                <a:gd name="T95" fmla="*/ 163 h 288"/>
                <a:gd name="T96" fmla="*/ 212 w 251"/>
                <a:gd name="T97" fmla="*/ 173 h 288"/>
                <a:gd name="T98" fmla="*/ 217 w 251"/>
                <a:gd name="T99" fmla="*/ 189 h 288"/>
                <a:gd name="T100" fmla="*/ 219 w 251"/>
                <a:gd name="T101" fmla="*/ 230 h 288"/>
                <a:gd name="T102" fmla="*/ 220 w 251"/>
                <a:gd name="T103" fmla="*/ 249 h 288"/>
                <a:gd name="T104" fmla="*/ 215 w 251"/>
                <a:gd name="T105" fmla="*/ 265 h 288"/>
                <a:gd name="T106" fmla="*/ 196 w 251"/>
                <a:gd name="T107" fmla="*/ 270 h 288"/>
                <a:gd name="T108" fmla="*/ 183 w 251"/>
                <a:gd name="T109" fmla="*/ 279 h 288"/>
                <a:gd name="T110" fmla="*/ 184 w 251"/>
                <a:gd name="T111" fmla="*/ 28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1" h="288">
                  <a:moveTo>
                    <a:pt x="168" y="288"/>
                  </a:moveTo>
                  <a:cubicBezTo>
                    <a:pt x="168" y="288"/>
                    <a:pt x="167" y="288"/>
                    <a:pt x="167" y="288"/>
                  </a:cubicBezTo>
                  <a:cubicBezTo>
                    <a:pt x="165" y="288"/>
                    <a:pt x="162" y="284"/>
                    <a:pt x="159" y="277"/>
                  </a:cubicBezTo>
                  <a:cubicBezTo>
                    <a:pt x="158" y="275"/>
                    <a:pt x="152" y="273"/>
                    <a:pt x="148" y="272"/>
                  </a:cubicBezTo>
                  <a:cubicBezTo>
                    <a:pt x="146" y="271"/>
                    <a:pt x="145" y="271"/>
                    <a:pt x="144" y="270"/>
                  </a:cubicBezTo>
                  <a:cubicBezTo>
                    <a:pt x="142" y="269"/>
                    <a:pt x="136" y="267"/>
                    <a:pt x="132" y="266"/>
                  </a:cubicBezTo>
                  <a:cubicBezTo>
                    <a:pt x="132" y="266"/>
                    <a:pt x="131" y="266"/>
                    <a:pt x="130" y="266"/>
                  </a:cubicBezTo>
                  <a:cubicBezTo>
                    <a:pt x="127" y="266"/>
                    <a:pt x="125" y="267"/>
                    <a:pt x="122" y="268"/>
                  </a:cubicBezTo>
                  <a:cubicBezTo>
                    <a:pt x="120" y="269"/>
                    <a:pt x="119" y="270"/>
                    <a:pt x="118" y="270"/>
                  </a:cubicBezTo>
                  <a:cubicBezTo>
                    <a:pt x="117" y="270"/>
                    <a:pt x="116" y="269"/>
                    <a:pt x="116" y="269"/>
                  </a:cubicBezTo>
                  <a:cubicBezTo>
                    <a:pt x="115" y="268"/>
                    <a:pt x="115" y="267"/>
                    <a:pt x="115" y="267"/>
                  </a:cubicBezTo>
                  <a:cubicBezTo>
                    <a:pt x="116" y="265"/>
                    <a:pt x="115" y="263"/>
                    <a:pt x="112" y="261"/>
                  </a:cubicBezTo>
                  <a:cubicBezTo>
                    <a:pt x="111" y="260"/>
                    <a:pt x="110" y="260"/>
                    <a:pt x="110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60"/>
                    <a:pt x="109" y="261"/>
                    <a:pt x="110" y="261"/>
                  </a:cubicBezTo>
                  <a:cubicBezTo>
                    <a:pt x="111" y="262"/>
                    <a:pt x="112" y="264"/>
                    <a:pt x="111" y="265"/>
                  </a:cubicBezTo>
                  <a:cubicBezTo>
                    <a:pt x="111" y="266"/>
                    <a:pt x="110" y="266"/>
                    <a:pt x="110" y="266"/>
                  </a:cubicBezTo>
                  <a:cubicBezTo>
                    <a:pt x="109" y="266"/>
                    <a:pt x="108" y="266"/>
                    <a:pt x="108" y="265"/>
                  </a:cubicBezTo>
                  <a:cubicBezTo>
                    <a:pt x="107" y="265"/>
                    <a:pt x="106" y="264"/>
                    <a:pt x="106" y="264"/>
                  </a:cubicBezTo>
                  <a:cubicBezTo>
                    <a:pt x="106" y="264"/>
                    <a:pt x="105" y="264"/>
                    <a:pt x="105" y="264"/>
                  </a:cubicBezTo>
                  <a:cubicBezTo>
                    <a:pt x="105" y="264"/>
                    <a:pt x="104" y="264"/>
                    <a:pt x="104" y="264"/>
                  </a:cubicBezTo>
                  <a:cubicBezTo>
                    <a:pt x="103" y="264"/>
                    <a:pt x="101" y="264"/>
                    <a:pt x="100" y="263"/>
                  </a:cubicBezTo>
                  <a:cubicBezTo>
                    <a:pt x="99" y="263"/>
                    <a:pt x="99" y="262"/>
                    <a:pt x="100" y="261"/>
                  </a:cubicBezTo>
                  <a:cubicBezTo>
                    <a:pt x="100" y="259"/>
                    <a:pt x="101" y="259"/>
                    <a:pt x="102" y="258"/>
                  </a:cubicBezTo>
                  <a:cubicBezTo>
                    <a:pt x="103" y="258"/>
                    <a:pt x="104" y="257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4"/>
                    <a:pt x="101" y="253"/>
                    <a:pt x="99" y="252"/>
                  </a:cubicBezTo>
                  <a:cubicBezTo>
                    <a:pt x="99" y="254"/>
                    <a:pt x="97" y="255"/>
                    <a:pt x="96" y="255"/>
                  </a:cubicBezTo>
                  <a:cubicBezTo>
                    <a:pt x="96" y="255"/>
                    <a:pt x="95" y="255"/>
                    <a:pt x="94" y="253"/>
                  </a:cubicBezTo>
                  <a:cubicBezTo>
                    <a:pt x="94" y="252"/>
                    <a:pt x="94" y="251"/>
                    <a:pt x="93" y="251"/>
                  </a:cubicBezTo>
                  <a:cubicBezTo>
                    <a:pt x="92" y="251"/>
                    <a:pt x="91" y="251"/>
                    <a:pt x="91" y="251"/>
                  </a:cubicBezTo>
                  <a:cubicBezTo>
                    <a:pt x="89" y="252"/>
                    <a:pt x="88" y="253"/>
                    <a:pt x="86" y="253"/>
                  </a:cubicBezTo>
                  <a:cubicBezTo>
                    <a:pt x="85" y="253"/>
                    <a:pt x="83" y="253"/>
                    <a:pt x="83" y="254"/>
                  </a:cubicBezTo>
                  <a:cubicBezTo>
                    <a:pt x="83" y="254"/>
                    <a:pt x="83" y="255"/>
                    <a:pt x="83" y="255"/>
                  </a:cubicBezTo>
                  <a:cubicBezTo>
                    <a:pt x="83" y="257"/>
                    <a:pt x="82" y="259"/>
                    <a:pt x="80" y="260"/>
                  </a:cubicBezTo>
                  <a:cubicBezTo>
                    <a:pt x="79" y="260"/>
                    <a:pt x="79" y="261"/>
                    <a:pt x="78" y="262"/>
                  </a:cubicBezTo>
                  <a:cubicBezTo>
                    <a:pt x="78" y="264"/>
                    <a:pt x="78" y="265"/>
                    <a:pt x="79" y="266"/>
                  </a:cubicBezTo>
                  <a:cubicBezTo>
                    <a:pt x="80" y="268"/>
                    <a:pt x="82" y="268"/>
                    <a:pt x="83" y="268"/>
                  </a:cubicBezTo>
                  <a:cubicBezTo>
                    <a:pt x="84" y="268"/>
                    <a:pt x="86" y="268"/>
                    <a:pt x="87" y="267"/>
                  </a:cubicBezTo>
                  <a:cubicBezTo>
                    <a:pt x="87" y="267"/>
                    <a:pt x="87" y="266"/>
                    <a:pt x="88" y="266"/>
                  </a:cubicBezTo>
                  <a:cubicBezTo>
                    <a:pt x="88" y="265"/>
                    <a:pt x="89" y="264"/>
                    <a:pt x="91" y="264"/>
                  </a:cubicBezTo>
                  <a:cubicBezTo>
                    <a:pt x="91" y="264"/>
                    <a:pt x="92" y="264"/>
                    <a:pt x="93" y="265"/>
                  </a:cubicBezTo>
                  <a:cubicBezTo>
                    <a:pt x="95" y="266"/>
                    <a:pt x="96" y="266"/>
                    <a:pt x="96" y="267"/>
                  </a:cubicBezTo>
                  <a:cubicBezTo>
                    <a:pt x="96" y="268"/>
                    <a:pt x="96" y="269"/>
                    <a:pt x="96" y="269"/>
                  </a:cubicBezTo>
                  <a:cubicBezTo>
                    <a:pt x="95" y="270"/>
                    <a:pt x="95" y="271"/>
                    <a:pt x="95" y="271"/>
                  </a:cubicBezTo>
                  <a:cubicBezTo>
                    <a:pt x="94" y="274"/>
                    <a:pt x="92" y="275"/>
                    <a:pt x="91" y="275"/>
                  </a:cubicBezTo>
                  <a:cubicBezTo>
                    <a:pt x="91" y="275"/>
                    <a:pt x="91" y="275"/>
                    <a:pt x="91" y="275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0" y="274"/>
                    <a:pt x="89" y="272"/>
                    <a:pt x="86" y="272"/>
                  </a:cubicBezTo>
                  <a:cubicBezTo>
                    <a:pt x="85" y="272"/>
                    <a:pt x="85" y="272"/>
                    <a:pt x="84" y="273"/>
                  </a:cubicBezTo>
                  <a:cubicBezTo>
                    <a:pt x="81" y="274"/>
                    <a:pt x="81" y="278"/>
                    <a:pt x="81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1" y="278"/>
                    <a:pt x="81" y="278"/>
                    <a:pt x="81" y="278"/>
                  </a:cubicBezTo>
                  <a:cubicBezTo>
                    <a:pt x="78" y="279"/>
                    <a:pt x="76" y="279"/>
                    <a:pt x="74" y="279"/>
                  </a:cubicBezTo>
                  <a:cubicBezTo>
                    <a:pt x="70" y="279"/>
                    <a:pt x="68" y="278"/>
                    <a:pt x="66" y="274"/>
                  </a:cubicBezTo>
                  <a:cubicBezTo>
                    <a:pt x="66" y="273"/>
                    <a:pt x="65" y="273"/>
                    <a:pt x="64" y="273"/>
                  </a:cubicBezTo>
                  <a:cubicBezTo>
                    <a:pt x="60" y="273"/>
                    <a:pt x="54" y="276"/>
                    <a:pt x="52" y="278"/>
                  </a:cubicBezTo>
                  <a:cubicBezTo>
                    <a:pt x="49" y="281"/>
                    <a:pt x="40" y="282"/>
                    <a:pt x="38" y="282"/>
                  </a:cubicBezTo>
                  <a:cubicBezTo>
                    <a:pt x="37" y="282"/>
                    <a:pt x="36" y="281"/>
                    <a:pt x="35" y="281"/>
                  </a:cubicBezTo>
                  <a:cubicBezTo>
                    <a:pt x="34" y="281"/>
                    <a:pt x="33" y="280"/>
                    <a:pt x="33" y="278"/>
                  </a:cubicBezTo>
                  <a:cubicBezTo>
                    <a:pt x="33" y="277"/>
                    <a:pt x="32" y="276"/>
                    <a:pt x="32" y="276"/>
                  </a:cubicBezTo>
                  <a:cubicBezTo>
                    <a:pt x="31" y="276"/>
                    <a:pt x="27" y="278"/>
                    <a:pt x="25" y="279"/>
                  </a:cubicBezTo>
                  <a:cubicBezTo>
                    <a:pt x="23" y="280"/>
                    <a:pt x="21" y="281"/>
                    <a:pt x="19" y="282"/>
                  </a:cubicBezTo>
                  <a:cubicBezTo>
                    <a:pt x="18" y="283"/>
                    <a:pt x="17" y="283"/>
                    <a:pt x="16" y="283"/>
                  </a:cubicBezTo>
                  <a:cubicBezTo>
                    <a:pt x="15" y="283"/>
                    <a:pt x="14" y="282"/>
                    <a:pt x="13" y="281"/>
                  </a:cubicBezTo>
                  <a:cubicBezTo>
                    <a:pt x="13" y="280"/>
                    <a:pt x="12" y="279"/>
                    <a:pt x="13" y="279"/>
                  </a:cubicBezTo>
                  <a:cubicBezTo>
                    <a:pt x="13" y="278"/>
                    <a:pt x="14" y="277"/>
                    <a:pt x="14" y="277"/>
                  </a:cubicBezTo>
                  <a:cubicBezTo>
                    <a:pt x="15" y="276"/>
                    <a:pt x="16" y="275"/>
                    <a:pt x="15" y="275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15" y="274"/>
                    <a:pt x="14" y="274"/>
                    <a:pt x="13" y="276"/>
                  </a:cubicBezTo>
                  <a:cubicBezTo>
                    <a:pt x="12" y="277"/>
                    <a:pt x="11" y="278"/>
                    <a:pt x="10" y="278"/>
                  </a:cubicBezTo>
                  <a:cubicBezTo>
                    <a:pt x="9" y="278"/>
                    <a:pt x="8" y="277"/>
                    <a:pt x="7" y="276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7" y="273"/>
                    <a:pt x="7" y="271"/>
                    <a:pt x="4" y="269"/>
                  </a:cubicBezTo>
                  <a:cubicBezTo>
                    <a:pt x="1" y="266"/>
                    <a:pt x="0" y="263"/>
                    <a:pt x="2" y="260"/>
                  </a:cubicBezTo>
                  <a:cubicBezTo>
                    <a:pt x="2" y="259"/>
                    <a:pt x="2" y="259"/>
                    <a:pt x="3" y="259"/>
                  </a:cubicBezTo>
                  <a:cubicBezTo>
                    <a:pt x="3" y="257"/>
                    <a:pt x="4" y="257"/>
                    <a:pt x="3" y="255"/>
                  </a:cubicBezTo>
                  <a:cubicBezTo>
                    <a:pt x="2" y="253"/>
                    <a:pt x="2" y="250"/>
                    <a:pt x="4" y="248"/>
                  </a:cubicBezTo>
                  <a:cubicBezTo>
                    <a:pt x="5" y="247"/>
                    <a:pt x="5" y="247"/>
                    <a:pt x="5" y="247"/>
                  </a:cubicBezTo>
                  <a:cubicBezTo>
                    <a:pt x="6" y="245"/>
                    <a:pt x="6" y="245"/>
                    <a:pt x="5" y="243"/>
                  </a:cubicBezTo>
                  <a:cubicBezTo>
                    <a:pt x="4" y="240"/>
                    <a:pt x="6" y="237"/>
                    <a:pt x="7" y="237"/>
                  </a:cubicBezTo>
                  <a:cubicBezTo>
                    <a:pt x="6" y="235"/>
                    <a:pt x="7" y="232"/>
                    <a:pt x="9" y="230"/>
                  </a:cubicBezTo>
                  <a:cubicBezTo>
                    <a:pt x="11" y="229"/>
                    <a:pt x="11" y="227"/>
                    <a:pt x="10" y="225"/>
                  </a:cubicBezTo>
                  <a:cubicBezTo>
                    <a:pt x="10" y="225"/>
                    <a:pt x="10" y="225"/>
                    <a:pt x="10" y="224"/>
                  </a:cubicBezTo>
                  <a:cubicBezTo>
                    <a:pt x="8" y="222"/>
                    <a:pt x="7" y="220"/>
                    <a:pt x="6" y="217"/>
                  </a:cubicBezTo>
                  <a:cubicBezTo>
                    <a:pt x="5" y="213"/>
                    <a:pt x="7" y="209"/>
                    <a:pt x="8" y="207"/>
                  </a:cubicBezTo>
                  <a:cubicBezTo>
                    <a:pt x="9" y="206"/>
                    <a:pt x="9" y="205"/>
                    <a:pt x="10" y="204"/>
                  </a:cubicBezTo>
                  <a:cubicBezTo>
                    <a:pt x="10" y="203"/>
                    <a:pt x="11" y="201"/>
                    <a:pt x="12" y="199"/>
                  </a:cubicBezTo>
                  <a:cubicBezTo>
                    <a:pt x="13" y="198"/>
                    <a:pt x="13" y="197"/>
                    <a:pt x="14" y="196"/>
                  </a:cubicBezTo>
                  <a:cubicBezTo>
                    <a:pt x="15" y="194"/>
                    <a:pt x="16" y="192"/>
                    <a:pt x="17" y="190"/>
                  </a:cubicBezTo>
                  <a:cubicBezTo>
                    <a:pt x="18" y="187"/>
                    <a:pt x="19" y="186"/>
                    <a:pt x="20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1" y="184"/>
                    <a:pt x="22" y="179"/>
                    <a:pt x="22" y="177"/>
                  </a:cubicBezTo>
                  <a:cubicBezTo>
                    <a:pt x="22" y="174"/>
                    <a:pt x="22" y="172"/>
                    <a:pt x="22" y="170"/>
                  </a:cubicBezTo>
                  <a:cubicBezTo>
                    <a:pt x="22" y="169"/>
                    <a:pt x="22" y="168"/>
                    <a:pt x="22" y="167"/>
                  </a:cubicBezTo>
                  <a:cubicBezTo>
                    <a:pt x="22" y="166"/>
                    <a:pt x="22" y="164"/>
                    <a:pt x="24" y="162"/>
                  </a:cubicBezTo>
                  <a:cubicBezTo>
                    <a:pt x="27" y="160"/>
                    <a:pt x="28" y="157"/>
                    <a:pt x="28" y="153"/>
                  </a:cubicBezTo>
                  <a:cubicBezTo>
                    <a:pt x="28" y="148"/>
                    <a:pt x="31" y="143"/>
                    <a:pt x="33" y="142"/>
                  </a:cubicBezTo>
                  <a:cubicBezTo>
                    <a:pt x="36" y="140"/>
                    <a:pt x="39" y="137"/>
                    <a:pt x="39" y="136"/>
                  </a:cubicBezTo>
                  <a:cubicBezTo>
                    <a:pt x="40" y="135"/>
                    <a:pt x="40" y="134"/>
                    <a:pt x="41" y="134"/>
                  </a:cubicBezTo>
                  <a:cubicBezTo>
                    <a:pt x="41" y="132"/>
                    <a:pt x="43" y="130"/>
                    <a:pt x="44" y="128"/>
                  </a:cubicBezTo>
                  <a:cubicBezTo>
                    <a:pt x="45" y="126"/>
                    <a:pt x="47" y="125"/>
                    <a:pt x="50" y="124"/>
                  </a:cubicBezTo>
                  <a:cubicBezTo>
                    <a:pt x="52" y="124"/>
                    <a:pt x="53" y="121"/>
                    <a:pt x="53" y="118"/>
                  </a:cubicBezTo>
                  <a:cubicBezTo>
                    <a:pt x="54" y="117"/>
                    <a:pt x="54" y="115"/>
                    <a:pt x="54" y="114"/>
                  </a:cubicBezTo>
                  <a:cubicBezTo>
                    <a:pt x="55" y="111"/>
                    <a:pt x="59" y="107"/>
                    <a:pt x="60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5" y="103"/>
                    <a:pt x="67" y="98"/>
                  </a:cubicBezTo>
                  <a:cubicBezTo>
                    <a:pt x="69" y="94"/>
                    <a:pt x="70" y="92"/>
                    <a:pt x="72" y="90"/>
                  </a:cubicBezTo>
                  <a:cubicBezTo>
                    <a:pt x="73" y="88"/>
                    <a:pt x="74" y="87"/>
                    <a:pt x="74" y="85"/>
                  </a:cubicBezTo>
                  <a:cubicBezTo>
                    <a:pt x="74" y="84"/>
                    <a:pt x="74" y="83"/>
                    <a:pt x="74" y="82"/>
                  </a:cubicBezTo>
                  <a:cubicBezTo>
                    <a:pt x="74" y="81"/>
                    <a:pt x="74" y="79"/>
                    <a:pt x="74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6" y="76"/>
                    <a:pt x="77" y="75"/>
                    <a:pt x="77" y="74"/>
                  </a:cubicBezTo>
                  <a:cubicBezTo>
                    <a:pt x="76" y="72"/>
                    <a:pt x="76" y="69"/>
                    <a:pt x="80" y="67"/>
                  </a:cubicBezTo>
                  <a:cubicBezTo>
                    <a:pt x="81" y="66"/>
                    <a:pt x="81" y="66"/>
                    <a:pt x="82" y="66"/>
                  </a:cubicBezTo>
                  <a:cubicBezTo>
                    <a:pt x="83" y="65"/>
                    <a:pt x="83" y="65"/>
                    <a:pt x="83" y="63"/>
                  </a:cubicBezTo>
                  <a:cubicBezTo>
                    <a:pt x="83" y="61"/>
                    <a:pt x="83" y="61"/>
                    <a:pt x="82" y="60"/>
                  </a:cubicBezTo>
                  <a:cubicBezTo>
                    <a:pt x="82" y="60"/>
                    <a:pt x="81" y="59"/>
                    <a:pt x="82" y="58"/>
                  </a:cubicBezTo>
                  <a:cubicBezTo>
                    <a:pt x="82" y="56"/>
                    <a:pt x="83" y="56"/>
                    <a:pt x="84" y="55"/>
                  </a:cubicBezTo>
                  <a:cubicBezTo>
                    <a:pt x="84" y="54"/>
                    <a:pt x="85" y="54"/>
                    <a:pt x="85" y="53"/>
                  </a:cubicBezTo>
                  <a:cubicBezTo>
                    <a:pt x="85" y="52"/>
                    <a:pt x="85" y="51"/>
                    <a:pt x="85" y="50"/>
                  </a:cubicBezTo>
                  <a:cubicBezTo>
                    <a:pt x="86" y="48"/>
                    <a:pt x="86" y="46"/>
                    <a:pt x="86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3" y="46"/>
                    <a:pt x="82" y="45"/>
                    <a:pt x="82" y="44"/>
                  </a:cubicBezTo>
                  <a:cubicBezTo>
                    <a:pt x="81" y="43"/>
                    <a:pt x="81" y="42"/>
                    <a:pt x="82" y="41"/>
                  </a:cubicBezTo>
                  <a:cubicBezTo>
                    <a:pt x="83" y="40"/>
                    <a:pt x="83" y="40"/>
                    <a:pt x="81" y="38"/>
                  </a:cubicBezTo>
                  <a:cubicBezTo>
                    <a:pt x="81" y="38"/>
                    <a:pt x="80" y="37"/>
                    <a:pt x="80" y="36"/>
                  </a:cubicBezTo>
                  <a:cubicBezTo>
                    <a:pt x="78" y="34"/>
                    <a:pt x="79" y="27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4" y="25"/>
                    <a:pt x="85" y="27"/>
                    <a:pt x="87" y="29"/>
                  </a:cubicBezTo>
                  <a:cubicBezTo>
                    <a:pt x="88" y="31"/>
                    <a:pt x="90" y="33"/>
                    <a:pt x="91" y="33"/>
                  </a:cubicBezTo>
                  <a:cubicBezTo>
                    <a:pt x="91" y="34"/>
                    <a:pt x="92" y="34"/>
                    <a:pt x="92" y="34"/>
                  </a:cubicBezTo>
                  <a:cubicBezTo>
                    <a:pt x="93" y="34"/>
                    <a:pt x="93" y="34"/>
                    <a:pt x="93" y="33"/>
                  </a:cubicBezTo>
                  <a:cubicBezTo>
                    <a:pt x="94" y="32"/>
                    <a:pt x="94" y="30"/>
                    <a:pt x="94" y="28"/>
                  </a:cubicBezTo>
                  <a:cubicBezTo>
                    <a:pt x="93" y="26"/>
                    <a:pt x="94" y="24"/>
                    <a:pt x="94" y="23"/>
                  </a:cubicBezTo>
                  <a:cubicBezTo>
                    <a:pt x="95" y="22"/>
                    <a:pt x="96" y="21"/>
                    <a:pt x="98" y="21"/>
                  </a:cubicBezTo>
                  <a:cubicBezTo>
                    <a:pt x="98" y="21"/>
                    <a:pt x="98" y="21"/>
                    <a:pt x="99" y="21"/>
                  </a:cubicBezTo>
                  <a:cubicBezTo>
                    <a:pt x="101" y="21"/>
                    <a:pt x="102" y="23"/>
                    <a:pt x="102" y="27"/>
                  </a:cubicBezTo>
                  <a:cubicBezTo>
                    <a:pt x="102" y="28"/>
                    <a:pt x="103" y="29"/>
                    <a:pt x="103" y="30"/>
                  </a:cubicBezTo>
                  <a:cubicBezTo>
                    <a:pt x="103" y="33"/>
                    <a:pt x="105" y="34"/>
                    <a:pt x="107" y="34"/>
                  </a:cubicBezTo>
                  <a:cubicBezTo>
                    <a:pt x="110" y="34"/>
                    <a:pt x="112" y="33"/>
                    <a:pt x="112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5"/>
                    <a:pt x="114" y="35"/>
                    <a:pt x="117" y="35"/>
                  </a:cubicBezTo>
                  <a:cubicBezTo>
                    <a:pt x="119" y="35"/>
                    <a:pt x="119" y="37"/>
                    <a:pt x="119" y="37"/>
                  </a:cubicBezTo>
                  <a:cubicBezTo>
                    <a:pt x="120" y="39"/>
                    <a:pt x="118" y="41"/>
                    <a:pt x="116" y="41"/>
                  </a:cubicBezTo>
                  <a:cubicBezTo>
                    <a:pt x="116" y="41"/>
                    <a:pt x="115" y="41"/>
                    <a:pt x="115" y="41"/>
                  </a:cubicBezTo>
                  <a:cubicBezTo>
                    <a:pt x="114" y="41"/>
                    <a:pt x="114" y="41"/>
                    <a:pt x="114" y="44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5" y="48"/>
                    <a:pt x="117" y="47"/>
                    <a:pt x="118" y="45"/>
                  </a:cubicBezTo>
                  <a:cubicBezTo>
                    <a:pt x="119" y="45"/>
                    <a:pt x="120" y="44"/>
                    <a:pt x="120" y="44"/>
                  </a:cubicBezTo>
                  <a:cubicBezTo>
                    <a:pt x="121" y="43"/>
                    <a:pt x="121" y="43"/>
                    <a:pt x="121" y="42"/>
                  </a:cubicBezTo>
                  <a:cubicBezTo>
                    <a:pt x="121" y="41"/>
                    <a:pt x="121" y="40"/>
                    <a:pt x="122" y="39"/>
                  </a:cubicBezTo>
                  <a:cubicBezTo>
                    <a:pt x="122" y="37"/>
                    <a:pt x="123" y="36"/>
                    <a:pt x="125" y="36"/>
                  </a:cubicBezTo>
                  <a:cubicBezTo>
                    <a:pt x="125" y="36"/>
                    <a:pt x="126" y="36"/>
                    <a:pt x="127" y="37"/>
                  </a:cubicBezTo>
                  <a:cubicBezTo>
                    <a:pt x="128" y="37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6"/>
                  </a:cubicBezTo>
                  <a:cubicBezTo>
                    <a:pt x="130" y="35"/>
                    <a:pt x="130" y="35"/>
                    <a:pt x="131" y="34"/>
                  </a:cubicBezTo>
                  <a:cubicBezTo>
                    <a:pt x="131" y="34"/>
                    <a:pt x="132" y="33"/>
                    <a:pt x="133" y="33"/>
                  </a:cubicBezTo>
                  <a:cubicBezTo>
                    <a:pt x="133" y="33"/>
                    <a:pt x="134" y="33"/>
                    <a:pt x="135" y="34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7" y="27"/>
                    <a:pt x="137" y="27"/>
                  </a:cubicBezTo>
                  <a:cubicBezTo>
                    <a:pt x="138" y="27"/>
                    <a:pt x="139" y="27"/>
                    <a:pt x="140" y="27"/>
                  </a:cubicBezTo>
                  <a:cubicBezTo>
                    <a:pt x="140" y="28"/>
                    <a:pt x="141" y="28"/>
                    <a:pt x="142" y="28"/>
                  </a:cubicBezTo>
                  <a:cubicBezTo>
                    <a:pt x="142" y="28"/>
                    <a:pt x="143" y="28"/>
                    <a:pt x="143" y="27"/>
                  </a:cubicBezTo>
                  <a:cubicBezTo>
                    <a:pt x="144" y="27"/>
                    <a:pt x="145" y="27"/>
                    <a:pt x="145" y="27"/>
                  </a:cubicBezTo>
                  <a:cubicBezTo>
                    <a:pt x="147" y="26"/>
                    <a:pt x="148" y="26"/>
                    <a:pt x="148" y="23"/>
                  </a:cubicBezTo>
                  <a:cubicBezTo>
                    <a:pt x="148" y="19"/>
                    <a:pt x="152" y="18"/>
                    <a:pt x="155" y="18"/>
                  </a:cubicBezTo>
                  <a:cubicBezTo>
                    <a:pt x="156" y="18"/>
                    <a:pt x="157" y="18"/>
                    <a:pt x="157" y="18"/>
                  </a:cubicBezTo>
                  <a:cubicBezTo>
                    <a:pt x="160" y="18"/>
                    <a:pt x="160" y="17"/>
                    <a:pt x="159" y="17"/>
                  </a:cubicBezTo>
                  <a:cubicBezTo>
                    <a:pt x="159" y="16"/>
                    <a:pt x="159" y="16"/>
                    <a:pt x="160" y="15"/>
                  </a:cubicBezTo>
                  <a:cubicBezTo>
                    <a:pt x="160" y="14"/>
                    <a:pt x="161" y="12"/>
                    <a:pt x="159" y="10"/>
                  </a:cubicBezTo>
                  <a:cubicBezTo>
                    <a:pt x="158" y="9"/>
                    <a:pt x="158" y="9"/>
                    <a:pt x="157" y="9"/>
                  </a:cubicBezTo>
                  <a:cubicBezTo>
                    <a:pt x="157" y="9"/>
                    <a:pt x="156" y="9"/>
                    <a:pt x="156" y="9"/>
                  </a:cubicBezTo>
                  <a:cubicBezTo>
                    <a:pt x="156" y="9"/>
                    <a:pt x="155" y="9"/>
                    <a:pt x="155" y="9"/>
                  </a:cubicBezTo>
                  <a:cubicBezTo>
                    <a:pt x="155" y="9"/>
                    <a:pt x="154" y="9"/>
                    <a:pt x="154" y="9"/>
                  </a:cubicBezTo>
                  <a:cubicBezTo>
                    <a:pt x="151" y="9"/>
                    <a:pt x="151" y="8"/>
                    <a:pt x="151" y="7"/>
                  </a:cubicBezTo>
                  <a:cubicBezTo>
                    <a:pt x="151" y="7"/>
                    <a:pt x="152" y="4"/>
                    <a:pt x="154" y="3"/>
                  </a:cubicBezTo>
                  <a:cubicBezTo>
                    <a:pt x="156" y="2"/>
                    <a:pt x="158" y="1"/>
                    <a:pt x="160" y="1"/>
                  </a:cubicBezTo>
                  <a:cubicBezTo>
                    <a:pt x="160" y="1"/>
                    <a:pt x="161" y="1"/>
                    <a:pt x="161" y="1"/>
                  </a:cubicBezTo>
                  <a:cubicBezTo>
                    <a:pt x="162" y="1"/>
                    <a:pt x="162" y="1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5" y="2"/>
                    <a:pt x="165" y="1"/>
                  </a:cubicBezTo>
                  <a:cubicBezTo>
                    <a:pt x="166" y="1"/>
                    <a:pt x="166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1"/>
                    <a:pt x="169" y="2"/>
                    <a:pt x="169" y="2"/>
                  </a:cubicBezTo>
                  <a:cubicBezTo>
                    <a:pt x="169" y="3"/>
                    <a:pt x="170" y="3"/>
                    <a:pt x="170" y="4"/>
                  </a:cubicBezTo>
                  <a:cubicBezTo>
                    <a:pt x="170" y="4"/>
                    <a:pt x="170" y="4"/>
                    <a:pt x="170" y="4"/>
                  </a:cubicBezTo>
                  <a:cubicBezTo>
                    <a:pt x="171" y="4"/>
                    <a:pt x="172" y="3"/>
                    <a:pt x="172" y="3"/>
                  </a:cubicBezTo>
                  <a:cubicBezTo>
                    <a:pt x="173" y="2"/>
                    <a:pt x="173" y="2"/>
                    <a:pt x="174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6" y="0"/>
                    <a:pt x="177" y="0"/>
                    <a:pt x="17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1"/>
                    <a:pt x="180" y="4"/>
                    <a:pt x="179" y="9"/>
                  </a:cubicBezTo>
                  <a:cubicBezTo>
                    <a:pt x="179" y="12"/>
                    <a:pt x="179" y="13"/>
                    <a:pt x="179" y="13"/>
                  </a:cubicBezTo>
                  <a:cubicBezTo>
                    <a:pt x="179" y="13"/>
                    <a:pt x="179" y="13"/>
                    <a:pt x="180" y="12"/>
                  </a:cubicBezTo>
                  <a:cubicBezTo>
                    <a:pt x="180" y="12"/>
                    <a:pt x="181" y="11"/>
                    <a:pt x="181" y="11"/>
                  </a:cubicBezTo>
                  <a:cubicBezTo>
                    <a:pt x="181" y="10"/>
                    <a:pt x="182" y="9"/>
                    <a:pt x="182" y="9"/>
                  </a:cubicBezTo>
                  <a:cubicBezTo>
                    <a:pt x="183" y="9"/>
                    <a:pt x="184" y="10"/>
                    <a:pt x="185" y="11"/>
                  </a:cubicBezTo>
                  <a:cubicBezTo>
                    <a:pt x="186" y="12"/>
                    <a:pt x="186" y="12"/>
                    <a:pt x="186" y="12"/>
                  </a:cubicBezTo>
                  <a:cubicBezTo>
                    <a:pt x="187" y="12"/>
                    <a:pt x="188" y="11"/>
                    <a:pt x="188" y="10"/>
                  </a:cubicBezTo>
                  <a:cubicBezTo>
                    <a:pt x="189" y="10"/>
                    <a:pt x="190" y="9"/>
                    <a:pt x="191" y="8"/>
                  </a:cubicBezTo>
                  <a:cubicBezTo>
                    <a:pt x="191" y="8"/>
                    <a:pt x="191" y="8"/>
                    <a:pt x="192" y="8"/>
                  </a:cubicBezTo>
                  <a:cubicBezTo>
                    <a:pt x="192" y="8"/>
                    <a:pt x="193" y="8"/>
                    <a:pt x="194" y="9"/>
                  </a:cubicBezTo>
                  <a:cubicBezTo>
                    <a:pt x="195" y="11"/>
                    <a:pt x="195" y="13"/>
                    <a:pt x="195" y="15"/>
                  </a:cubicBezTo>
                  <a:cubicBezTo>
                    <a:pt x="195" y="16"/>
                    <a:pt x="195" y="17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8" y="18"/>
                    <a:pt x="198" y="18"/>
                    <a:pt x="198" y="19"/>
                  </a:cubicBezTo>
                  <a:cubicBezTo>
                    <a:pt x="199" y="19"/>
                    <a:pt x="198" y="20"/>
                    <a:pt x="198" y="21"/>
                  </a:cubicBezTo>
                  <a:cubicBezTo>
                    <a:pt x="197" y="22"/>
                    <a:pt x="197" y="24"/>
                    <a:pt x="196" y="26"/>
                  </a:cubicBezTo>
                  <a:cubicBezTo>
                    <a:pt x="196" y="28"/>
                    <a:pt x="196" y="29"/>
                    <a:pt x="196" y="29"/>
                  </a:cubicBezTo>
                  <a:cubicBezTo>
                    <a:pt x="196" y="29"/>
                    <a:pt x="198" y="27"/>
                    <a:pt x="199" y="25"/>
                  </a:cubicBezTo>
                  <a:cubicBezTo>
                    <a:pt x="199" y="25"/>
                    <a:pt x="199" y="25"/>
                    <a:pt x="200" y="25"/>
                  </a:cubicBezTo>
                  <a:cubicBezTo>
                    <a:pt x="202" y="25"/>
                    <a:pt x="203" y="31"/>
                    <a:pt x="203" y="33"/>
                  </a:cubicBezTo>
                  <a:cubicBezTo>
                    <a:pt x="203" y="34"/>
                    <a:pt x="203" y="35"/>
                    <a:pt x="203" y="36"/>
                  </a:cubicBezTo>
                  <a:cubicBezTo>
                    <a:pt x="204" y="37"/>
                    <a:pt x="205" y="37"/>
                    <a:pt x="206" y="37"/>
                  </a:cubicBezTo>
                  <a:cubicBezTo>
                    <a:pt x="206" y="37"/>
                    <a:pt x="207" y="37"/>
                    <a:pt x="207" y="37"/>
                  </a:cubicBezTo>
                  <a:cubicBezTo>
                    <a:pt x="210" y="37"/>
                    <a:pt x="210" y="36"/>
                    <a:pt x="210" y="35"/>
                  </a:cubicBezTo>
                  <a:cubicBezTo>
                    <a:pt x="210" y="35"/>
                    <a:pt x="211" y="34"/>
                    <a:pt x="211" y="33"/>
                  </a:cubicBezTo>
                  <a:cubicBezTo>
                    <a:pt x="212" y="32"/>
                    <a:pt x="213" y="30"/>
                    <a:pt x="214" y="30"/>
                  </a:cubicBezTo>
                  <a:cubicBezTo>
                    <a:pt x="215" y="30"/>
                    <a:pt x="216" y="31"/>
                    <a:pt x="216" y="33"/>
                  </a:cubicBezTo>
                  <a:cubicBezTo>
                    <a:pt x="217" y="34"/>
                    <a:pt x="217" y="35"/>
                    <a:pt x="217" y="36"/>
                  </a:cubicBezTo>
                  <a:cubicBezTo>
                    <a:pt x="218" y="37"/>
                    <a:pt x="218" y="38"/>
                    <a:pt x="218" y="40"/>
                  </a:cubicBezTo>
                  <a:cubicBezTo>
                    <a:pt x="217" y="42"/>
                    <a:pt x="218" y="43"/>
                    <a:pt x="220" y="43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2" y="45"/>
                    <a:pt x="222" y="49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1" y="50"/>
                  </a:cubicBezTo>
                  <a:cubicBezTo>
                    <a:pt x="221" y="50"/>
                    <a:pt x="219" y="50"/>
                    <a:pt x="218" y="52"/>
                  </a:cubicBezTo>
                  <a:cubicBezTo>
                    <a:pt x="217" y="54"/>
                    <a:pt x="219" y="59"/>
                    <a:pt x="220" y="60"/>
                  </a:cubicBezTo>
                  <a:cubicBezTo>
                    <a:pt x="222" y="62"/>
                    <a:pt x="221" y="63"/>
                    <a:pt x="221" y="65"/>
                  </a:cubicBezTo>
                  <a:cubicBezTo>
                    <a:pt x="220" y="66"/>
                    <a:pt x="220" y="68"/>
                    <a:pt x="220" y="69"/>
                  </a:cubicBezTo>
                  <a:cubicBezTo>
                    <a:pt x="220" y="73"/>
                    <a:pt x="225" y="77"/>
                    <a:pt x="228" y="78"/>
                  </a:cubicBezTo>
                  <a:cubicBezTo>
                    <a:pt x="229" y="79"/>
                    <a:pt x="230" y="80"/>
                    <a:pt x="230" y="81"/>
                  </a:cubicBezTo>
                  <a:cubicBezTo>
                    <a:pt x="230" y="82"/>
                    <a:pt x="230" y="83"/>
                    <a:pt x="229" y="83"/>
                  </a:cubicBezTo>
                  <a:cubicBezTo>
                    <a:pt x="227" y="85"/>
                    <a:pt x="227" y="86"/>
                    <a:pt x="227" y="87"/>
                  </a:cubicBezTo>
                  <a:cubicBezTo>
                    <a:pt x="227" y="87"/>
                    <a:pt x="228" y="87"/>
                    <a:pt x="228" y="87"/>
                  </a:cubicBezTo>
                  <a:cubicBezTo>
                    <a:pt x="229" y="88"/>
                    <a:pt x="230" y="88"/>
                    <a:pt x="230" y="89"/>
                  </a:cubicBezTo>
                  <a:cubicBezTo>
                    <a:pt x="231" y="90"/>
                    <a:pt x="231" y="90"/>
                    <a:pt x="231" y="91"/>
                  </a:cubicBezTo>
                  <a:cubicBezTo>
                    <a:pt x="231" y="92"/>
                    <a:pt x="230" y="93"/>
                    <a:pt x="232" y="93"/>
                  </a:cubicBezTo>
                  <a:cubicBezTo>
                    <a:pt x="235" y="94"/>
                    <a:pt x="238" y="95"/>
                    <a:pt x="243" y="100"/>
                  </a:cubicBezTo>
                  <a:cubicBezTo>
                    <a:pt x="247" y="105"/>
                    <a:pt x="248" y="113"/>
                    <a:pt x="248" y="115"/>
                  </a:cubicBezTo>
                  <a:cubicBezTo>
                    <a:pt x="247" y="116"/>
                    <a:pt x="246" y="117"/>
                    <a:pt x="246" y="117"/>
                  </a:cubicBezTo>
                  <a:cubicBezTo>
                    <a:pt x="246" y="117"/>
                    <a:pt x="246" y="117"/>
                    <a:pt x="246" y="117"/>
                  </a:cubicBezTo>
                  <a:cubicBezTo>
                    <a:pt x="247" y="119"/>
                    <a:pt x="247" y="121"/>
                    <a:pt x="246" y="123"/>
                  </a:cubicBezTo>
                  <a:cubicBezTo>
                    <a:pt x="244" y="126"/>
                    <a:pt x="244" y="129"/>
                    <a:pt x="245" y="131"/>
                  </a:cubicBezTo>
                  <a:cubicBezTo>
                    <a:pt x="246" y="132"/>
                    <a:pt x="246" y="132"/>
                    <a:pt x="247" y="132"/>
                  </a:cubicBezTo>
                  <a:cubicBezTo>
                    <a:pt x="248" y="132"/>
                    <a:pt x="249" y="133"/>
                    <a:pt x="250" y="134"/>
                  </a:cubicBezTo>
                  <a:cubicBezTo>
                    <a:pt x="251" y="136"/>
                    <a:pt x="251" y="137"/>
                    <a:pt x="250" y="139"/>
                  </a:cubicBezTo>
                  <a:cubicBezTo>
                    <a:pt x="249" y="140"/>
                    <a:pt x="248" y="140"/>
                    <a:pt x="247" y="140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6" y="140"/>
                    <a:pt x="246" y="140"/>
                    <a:pt x="245" y="140"/>
                  </a:cubicBezTo>
                  <a:cubicBezTo>
                    <a:pt x="244" y="140"/>
                    <a:pt x="243" y="141"/>
                    <a:pt x="243" y="141"/>
                  </a:cubicBezTo>
                  <a:cubicBezTo>
                    <a:pt x="242" y="141"/>
                    <a:pt x="242" y="142"/>
                    <a:pt x="242" y="142"/>
                  </a:cubicBezTo>
                  <a:cubicBezTo>
                    <a:pt x="241" y="142"/>
                    <a:pt x="240" y="141"/>
                    <a:pt x="240" y="140"/>
                  </a:cubicBezTo>
                  <a:cubicBezTo>
                    <a:pt x="239" y="139"/>
                    <a:pt x="238" y="138"/>
                    <a:pt x="236" y="138"/>
                  </a:cubicBezTo>
                  <a:cubicBezTo>
                    <a:pt x="235" y="138"/>
                    <a:pt x="234" y="137"/>
                    <a:pt x="233" y="137"/>
                  </a:cubicBezTo>
                  <a:cubicBezTo>
                    <a:pt x="232" y="137"/>
                    <a:pt x="232" y="138"/>
                    <a:pt x="231" y="140"/>
                  </a:cubicBezTo>
                  <a:cubicBezTo>
                    <a:pt x="231" y="143"/>
                    <a:pt x="235" y="146"/>
                    <a:pt x="237" y="147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6" y="148"/>
                    <a:pt x="236" y="148"/>
                    <a:pt x="236" y="148"/>
                  </a:cubicBezTo>
                  <a:cubicBezTo>
                    <a:pt x="235" y="148"/>
                    <a:pt x="235" y="148"/>
                    <a:pt x="235" y="148"/>
                  </a:cubicBezTo>
                  <a:cubicBezTo>
                    <a:pt x="235" y="148"/>
                    <a:pt x="234" y="148"/>
                    <a:pt x="236" y="150"/>
                  </a:cubicBezTo>
                  <a:cubicBezTo>
                    <a:pt x="238" y="152"/>
                    <a:pt x="237" y="156"/>
                    <a:pt x="236" y="159"/>
                  </a:cubicBezTo>
                  <a:cubicBezTo>
                    <a:pt x="236" y="160"/>
                    <a:pt x="235" y="160"/>
                    <a:pt x="234" y="160"/>
                  </a:cubicBezTo>
                  <a:cubicBezTo>
                    <a:pt x="234" y="160"/>
                    <a:pt x="234" y="160"/>
                    <a:pt x="234" y="160"/>
                  </a:cubicBezTo>
                  <a:cubicBezTo>
                    <a:pt x="233" y="159"/>
                    <a:pt x="232" y="159"/>
                    <a:pt x="232" y="159"/>
                  </a:cubicBezTo>
                  <a:cubicBezTo>
                    <a:pt x="231" y="159"/>
                    <a:pt x="231" y="159"/>
                    <a:pt x="231" y="160"/>
                  </a:cubicBezTo>
                  <a:cubicBezTo>
                    <a:pt x="231" y="160"/>
                    <a:pt x="231" y="161"/>
                    <a:pt x="232" y="161"/>
                  </a:cubicBezTo>
                  <a:cubicBezTo>
                    <a:pt x="232" y="161"/>
                    <a:pt x="232" y="162"/>
                    <a:pt x="232" y="162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30" y="163"/>
                    <a:pt x="228" y="164"/>
                    <a:pt x="225" y="166"/>
                  </a:cubicBezTo>
                  <a:cubicBezTo>
                    <a:pt x="224" y="167"/>
                    <a:pt x="224" y="167"/>
                    <a:pt x="223" y="167"/>
                  </a:cubicBezTo>
                  <a:cubicBezTo>
                    <a:pt x="222" y="167"/>
                    <a:pt x="221" y="167"/>
                    <a:pt x="220" y="166"/>
                  </a:cubicBezTo>
                  <a:cubicBezTo>
                    <a:pt x="220" y="166"/>
                    <a:pt x="219" y="165"/>
                    <a:pt x="219" y="165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17" y="165"/>
                    <a:pt x="214" y="169"/>
                    <a:pt x="212" y="173"/>
                  </a:cubicBezTo>
                  <a:cubicBezTo>
                    <a:pt x="211" y="176"/>
                    <a:pt x="210" y="177"/>
                    <a:pt x="209" y="17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9"/>
                  </a:cubicBezTo>
                  <a:cubicBezTo>
                    <a:pt x="212" y="180"/>
                    <a:pt x="217" y="188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91"/>
                    <a:pt x="217" y="197"/>
                  </a:cubicBezTo>
                  <a:cubicBezTo>
                    <a:pt x="217" y="200"/>
                    <a:pt x="219" y="204"/>
                    <a:pt x="221" y="207"/>
                  </a:cubicBezTo>
                  <a:cubicBezTo>
                    <a:pt x="223" y="210"/>
                    <a:pt x="224" y="213"/>
                    <a:pt x="224" y="215"/>
                  </a:cubicBezTo>
                  <a:cubicBezTo>
                    <a:pt x="224" y="219"/>
                    <a:pt x="221" y="226"/>
                    <a:pt x="219" y="228"/>
                  </a:cubicBezTo>
                  <a:cubicBezTo>
                    <a:pt x="218" y="229"/>
                    <a:pt x="218" y="229"/>
                    <a:pt x="219" y="230"/>
                  </a:cubicBezTo>
                  <a:cubicBezTo>
                    <a:pt x="220" y="232"/>
                    <a:pt x="221" y="233"/>
                    <a:pt x="220" y="236"/>
                  </a:cubicBezTo>
                  <a:cubicBezTo>
                    <a:pt x="220" y="236"/>
                    <a:pt x="220" y="237"/>
                    <a:pt x="220" y="238"/>
                  </a:cubicBezTo>
                  <a:cubicBezTo>
                    <a:pt x="219" y="240"/>
                    <a:pt x="218" y="241"/>
                    <a:pt x="221" y="244"/>
                  </a:cubicBezTo>
                  <a:cubicBezTo>
                    <a:pt x="223" y="245"/>
                    <a:pt x="223" y="246"/>
                    <a:pt x="223" y="247"/>
                  </a:cubicBezTo>
                  <a:cubicBezTo>
                    <a:pt x="223" y="247"/>
                    <a:pt x="222" y="248"/>
                    <a:pt x="221" y="248"/>
                  </a:cubicBezTo>
                  <a:cubicBezTo>
                    <a:pt x="221" y="249"/>
                    <a:pt x="220" y="249"/>
                    <a:pt x="220" y="249"/>
                  </a:cubicBezTo>
                  <a:cubicBezTo>
                    <a:pt x="218" y="250"/>
                    <a:pt x="219" y="251"/>
                    <a:pt x="220" y="253"/>
                  </a:cubicBezTo>
                  <a:cubicBezTo>
                    <a:pt x="221" y="254"/>
                    <a:pt x="222" y="256"/>
                    <a:pt x="222" y="257"/>
                  </a:cubicBezTo>
                  <a:cubicBezTo>
                    <a:pt x="224" y="261"/>
                    <a:pt x="222" y="264"/>
                    <a:pt x="221" y="265"/>
                  </a:cubicBezTo>
                  <a:cubicBezTo>
                    <a:pt x="221" y="266"/>
                    <a:pt x="220" y="267"/>
                    <a:pt x="219" y="267"/>
                  </a:cubicBezTo>
                  <a:cubicBezTo>
                    <a:pt x="218" y="267"/>
                    <a:pt x="218" y="267"/>
                    <a:pt x="218" y="266"/>
                  </a:cubicBezTo>
                  <a:cubicBezTo>
                    <a:pt x="217" y="266"/>
                    <a:pt x="216" y="265"/>
                    <a:pt x="215" y="265"/>
                  </a:cubicBezTo>
                  <a:cubicBezTo>
                    <a:pt x="214" y="265"/>
                    <a:pt x="213" y="265"/>
                    <a:pt x="212" y="265"/>
                  </a:cubicBezTo>
                  <a:cubicBezTo>
                    <a:pt x="211" y="267"/>
                    <a:pt x="209" y="268"/>
                    <a:pt x="206" y="268"/>
                  </a:cubicBezTo>
                  <a:cubicBezTo>
                    <a:pt x="205" y="268"/>
                    <a:pt x="204" y="268"/>
                    <a:pt x="202" y="267"/>
                  </a:cubicBezTo>
                  <a:cubicBezTo>
                    <a:pt x="201" y="267"/>
                    <a:pt x="201" y="266"/>
                    <a:pt x="200" y="266"/>
                  </a:cubicBezTo>
                  <a:cubicBezTo>
                    <a:pt x="198" y="266"/>
                    <a:pt x="197" y="268"/>
                    <a:pt x="196" y="269"/>
                  </a:cubicBezTo>
                  <a:cubicBezTo>
                    <a:pt x="196" y="270"/>
                    <a:pt x="196" y="270"/>
                    <a:pt x="196" y="270"/>
                  </a:cubicBezTo>
                  <a:cubicBezTo>
                    <a:pt x="194" y="272"/>
                    <a:pt x="191" y="274"/>
                    <a:pt x="188" y="274"/>
                  </a:cubicBezTo>
                  <a:cubicBezTo>
                    <a:pt x="187" y="274"/>
                    <a:pt x="187" y="274"/>
                    <a:pt x="187" y="274"/>
                  </a:cubicBezTo>
                  <a:cubicBezTo>
                    <a:pt x="185" y="275"/>
                    <a:pt x="181" y="275"/>
                    <a:pt x="180" y="276"/>
                  </a:cubicBezTo>
                  <a:cubicBezTo>
                    <a:pt x="179" y="277"/>
                    <a:pt x="179" y="277"/>
                    <a:pt x="179" y="277"/>
                  </a:cubicBezTo>
                  <a:cubicBezTo>
                    <a:pt x="179" y="277"/>
                    <a:pt x="180" y="278"/>
                    <a:pt x="181" y="278"/>
                  </a:cubicBezTo>
                  <a:cubicBezTo>
                    <a:pt x="182" y="279"/>
                    <a:pt x="182" y="279"/>
                    <a:pt x="183" y="279"/>
                  </a:cubicBezTo>
                  <a:cubicBezTo>
                    <a:pt x="184" y="281"/>
                    <a:pt x="188" y="281"/>
                    <a:pt x="190" y="281"/>
                  </a:cubicBezTo>
                  <a:cubicBezTo>
                    <a:pt x="190" y="281"/>
                    <a:pt x="190" y="281"/>
                    <a:pt x="190" y="281"/>
                  </a:cubicBezTo>
                  <a:cubicBezTo>
                    <a:pt x="190" y="282"/>
                    <a:pt x="190" y="282"/>
                    <a:pt x="190" y="282"/>
                  </a:cubicBezTo>
                  <a:cubicBezTo>
                    <a:pt x="190" y="282"/>
                    <a:pt x="191" y="284"/>
                    <a:pt x="190" y="285"/>
                  </a:cubicBezTo>
                  <a:cubicBezTo>
                    <a:pt x="189" y="286"/>
                    <a:pt x="189" y="286"/>
                    <a:pt x="188" y="286"/>
                  </a:cubicBezTo>
                  <a:cubicBezTo>
                    <a:pt x="186" y="286"/>
                    <a:pt x="185" y="285"/>
                    <a:pt x="184" y="285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78" y="285"/>
                    <a:pt x="176" y="285"/>
                  </a:cubicBezTo>
                  <a:cubicBezTo>
                    <a:pt x="176" y="285"/>
                    <a:pt x="175" y="285"/>
                    <a:pt x="175" y="286"/>
                  </a:cubicBezTo>
                  <a:cubicBezTo>
                    <a:pt x="173" y="287"/>
                    <a:pt x="171" y="288"/>
                    <a:pt x="168" y="2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E4DBC4-A390-426F-9518-EFE5909C0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019" y="4084395"/>
              <a:ext cx="881063" cy="1014413"/>
            </a:xfrm>
            <a:custGeom>
              <a:avLst/>
              <a:gdLst>
                <a:gd name="T0" fmla="*/ 192 w 252"/>
                <a:gd name="T1" fmla="*/ 10 h 290"/>
                <a:gd name="T2" fmla="*/ 207 w 252"/>
                <a:gd name="T3" fmla="*/ 39 h 290"/>
                <a:gd name="T4" fmla="*/ 219 w 252"/>
                <a:gd name="T5" fmla="*/ 53 h 290"/>
                <a:gd name="T6" fmla="*/ 248 w 252"/>
                <a:gd name="T7" fmla="*/ 116 h 290"/>
                <a:gd name="T8" fmla="*/ 237 w 252"/>
                <a:gd name="T9" fmla="*/ 138 h 290"/>
                <a:gd name="T10" fmla="*/ 231 w 252"/>
                <a:gd name="T11" fmla="*/ 160 h 290"/>
                <a:gd name="T12" fmla="*/ 218 w 252"/>
                <a:gd name="T13" fmla="*/ 198 h 290"/>
                <a:gd name="T14" fmla="*/ 216 w 252"/>
                <a:gd name="T15" fmla="*/ 265 h 290"/>
                <a:gd name="T16" fmla="*/ 191 w 252"/>
                <a:gd name="T17" fmla="*/ 283 h 290"/>
                <a:gd name="T18" fmla="*/ 160 w 252"/>
                <a:gd name="T19" fmla="*/ 277 h 290"/>
                <a:gd name="T20" fmla="*/ 110 w 252"/>
                <a:gd name="T21" fmla="*/ 263 h 290"/>
                <a:gd name="T22" fmla="*/ 96 w 252"/>
                <a:gd name="T23" fmla="*/ 254 h 290"/>
                <a:gd name="T24" fmla="*/ 94 w 252"/>
                <a:gd name="T25" fmla="*/ 266 h 290"/>
                <a:gd name="T26" fmla="*/ 52 w 252"/>
                <a:gd name="T27" fmla="*/ 279 h 290"/>
                <a:gd name="T28" fmla="*/ 14 w 252"/>
                <a:gd name="T29" fmla="*/ 277 h 290"/>
                <a:gd name="T30" fmla="*/ 11 w 252"/>
                <a:gd name="T31" fmla="*/ 232 h 290"/>
                <a:gd name="T32" fmla="*/ 29 w 252"/>
                <a:gd name="T33" fmla="*/ 154 h 290"/>
                <a:gd name="T34" fmla="*/ 64 w 252"/>
                <a:gd name="T35" fmla="*/ 104 h 290"/>
                <a:gd name="T36" fmla="*/ 87 w 252"/>
                <a:gd name="T37" fmla="*/ 54 h 290"/>
                <a:gd name="T38" fmla="*/ 81 w 252"/>
                <a:gd name="T39" fmla="*/ 27 h 290"/>
                <a:gd name="T40" fmla="*/ 108 w 252"/>
                <a:gd name="T41" fmla="*/ 36 h 290"/>
                <a:gd name="T42" fmla="*/ 128 w 252"/>
                <a:gd name="T43" fmla="*/ 38 h 290"/>
                <a:gd name="T44" fmla="*/ 137 w 252"/>
                <a:gd name="T45" fmla="*/ 31 h 290"/>
                <a:gd name="T46" fmla="*/ 160 w 252"/>
                <a:gd name="T47" fmla="*/ 11 h 290"/>
                <a:gd name="T48" fmla="*/ 165 w 252"/>
                <a:gd name="T49" fmla="*/ 4 h 290"/>
                <a:gd name="T50" fmla="*/ 175 w 252"/>
                <a:gd name="T51" fmla="*/ 1 h 290"/>
                <a:gd name="T52" fmla="*/ 164 w 252"/>
                <a:gd name="T53" fmla="*/ 3 h 290"/>
                <a:gd name="T54" fmla="*/ 156 w 252"/>
                <a:gd name="T55" fmla="*/ 11 h 290"/>
                <a:gd name="T56" fmla="*/ 149 w 252"/>
                <a:gd name="T57" fmla="*/ 24 h 290"/>
                <a:gd name="T58" fmla="*/ 135 w 252"/>
                <a:gd name="T59" fmla="*/ 29 h 290"/>
                <a:gd name="T60" fmla="*/ 130 w 252"/>
                <a:gd name="T61" fmla="*/ 38 h 290"/>
                <a:gd name="T62" fmla="*/ 116 w 252"/>
                <a:gd name="T63" fmla="*/ 45 h 290"/>
                <a:gd name="T64" fmla="*/ 108 w 252"/>
                <a:gd name="T65" fmla="*/ 35 h 290"/>
                <a:gd name="T66" fmla="*/ 92 w 252"/>
                <a:gd name="T67" fmla="*/ 34 h 290"/>
                <a:gd name="T68" fmla="*/ 80 w 252"/>
                <a:gd name="T69" fmla="*/ 27 h 290"/>
                <a:gd name="T70" fmla="*/ 84 w 252"/>
                <a:gd name="T71" fmla="*/ 55 h 290"/>
                <a:gd name="T72" fmla="*/ 74 w 252"/>
                <a:gd name="T73" fmla="*/ 83 h 290"/>
                <a:gd name="T74" fmla="*/ 61 w 252"/>
                <a:gd name="T75" fmla="*/ 106 h 290"/>
                <a:gd name="T76" fmla="*/ 28 w 252"/>
                <a:gd name="T77" fmla="*/ 154 h 290"/>
                <a:gd name="T78" fmla="*/ 13 w 252"/>
                <a:gd name="T79" fmla="*/ 200 h 290"/>
                <a:gd name="T80" fmla="*/ 5 w 252"/>
                <a:gd name="T81" fmla="*/ 248 h 290"/>
                <a:gd name="T82" fmla="*/ 14 w 252"/>
                <a:gd name="T83" fmla="*/ 277 h 290"/>
                <a:gd name="T84" fmla="*/ 34 w 252"/>
                <a:gd name="T85" fmla="*/ 279 h 290"/>
                <a:gd name="T86" fmla="*/ 83 w 252"/>
                <a:gd name="T87" fmla="*/ 279 h 290"/>
                <a:gd name="T88" fmla="*/ 95 w 252"/>
                <a:gd name="T89" fmla="*/ 265 h 290"/>
                <a:gd name="T90" fmla="*/ 85 w 252"/>
                <a:gd name="T91" fmla="*/ 255 h 290"/>
                <a:gd name="T92" fmla="*/ 100 w 252"/>
                <a:gd name="T93" fmla="*/ 262 h 290"/>
                <a:gd name="T94" fmla="*/ 113 w 252"/>
                <a:gd name="T95" fmla="*/ 263 h 290"/>
                <a:gd name="T96" fmla="*/ 159 w 252"/>
                <a:gd name="T97" fmla="*/ 278 h 290"/>
                <a:gd name="T98" fmla="*/ 189 w 252"/>
                <a:gd name="T99" fmla="*/ 288 h 290"/>
                <a:gd name="T100" fmla="*/ 188 w 252"/>
                <a:gd name="T101" fmla="*/ 276 h 290"/>
                <a:gd name="T102" fmla="*/ 218 w 252"/>
                <a:gd name="T103" fmla="*/ 268 h 290"/>
                <a:gd name="T104" fmla="*/ 221 w 252"/>
                <a:gd name="T105" fmla="*/ 239 h 290"/>
                <a:gd name="T106" fmla="*/ 219 w 252"/>
                <a:gd name="T107" fmla="*/ 189 h 290"/>
                <a:gd name="T108" fmla="*/ 232 w 252"/>
                <a:gd name="T109" fmla="*/ 165 h 290"/>
                <a:gd name="T110" fmla="*/ 236 w 252"/>
                <a:gd name="T111" fmla="*/ 149 h 290"/>
                <a:gd name="T112" fmla="*/ 244 w 252"/>
                <a:gd name="T113" fmla="*/ 142 h 290"/>
                <a:gd name="T114" fmla="*/ 248 w 252"/>
                <a:gd name="T115" fmla="*/ 118 h 290"/>
                <a:gd name="T116" fmla="*/ 232 w 252"/>
                <a:gd name="T117" fmla="*/ 82 h 290"/>
                <a:gd name="T118" fmla="*/ 224 w 252"/>
                <a:gd name="T119" fmla="*/ 51 h 290"/>
                <a:gd name="T120" fmla="*/ 208 w 252"/>
                <a:gd name="T121" fmla="*/ 38 h 290"/>
                <a:gd name="T122" fmla="*/ 199 w 252"/>
                <a:gd name="T123" fmla="*/ 19 h 290"/>
                <a:gd name="T124" fmla="*/ 183 w 252"/>
                <a:gd name="T125" fmla="*/ 1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90">
                  <a:moveTo>
                    <a:pt x="178" y="1"/>
                  </a:moveTo>
                  <a:cubicBezTo>
                    <a:pt x="179" y="1"/>
                    <a:pt x="179" y="1"/>
                    <a:pt x="179" y="2"/>
                  </a:cubicBezTo>
                  <a:cubicBezTo>
                    <a:pt x="180" y="2"/>
                    <a:pt x="180" y="6"/>
                    <a:pt x="180" y="10"/>
                  </a:cubicBezTo>
                  <a:cubicBezTo>
                    <a:pt x="179" y="12"/>
                    <a:pt x="179" y="15"/>
                    <a:pt x="180" y="15"/>
                  </a:cubicBezTo>
                  <a:cubicBezTo>
                    <a:pt x="180" y="15"/>
                    <a:pt x="181" y="14"/>
                    <a:pt x="181" y="14"/>
                  </a:cubicBezTo>
                  <a:cubicBezTo>
                    <a:pt x="183" y="12"/>
                    <a:pt x="183" y="11"/>
                    <a:pt x="183" y="11"/>
                  </a:cubicBezTo>
                  <a:cubicBezTo>
                    <a:pt x="184" y="11"/>
                    <a:pt x="184" y="11"/>
                    <a:pt x="186" y="13"/>
                  </a:cubicBezTo>
                  <a:cubicBezTo>
                    <a:pt x="186" y="13"/>
                    <a:pt x="187" y="14"/>
                    <a:pt x="187" y="14"/>
                  </a:cubicBezTo>
                  <a:cubicBezTo>
                    <a:pt x="189" y="14"/>
                    <a:pt x="190" y="10"/>
                    <a:pt x="192" y="10"/>
                  </a:cubicBezTo>
                  <a:cubicBezTo>
                    <a:pt x="192" y="10"/>
                    <a:pt x="192" y="10"/>
                    <a:pt x="193" y="10"/>
                  </a:cubicBezTo>
                  <a:cubicBezTo>
                    <a:pt x="195" y="10"/>
                    <a:pt x="196" y="14"/>
                    <a:pt x="195" y="16"/>
                  </a:cubicBezTo>
                  <a:cubicBezTo>
                    <a:pt x="195" y="17"/>
                    <a:pt x="195" y="19"/>
                    <a:pt x="198" y="20"/>
                  </a:cubicBezTo>
                  <a:cubicBezTo>
                    <a:pt x="200" y="20"/>
                    <a:pt x="199" y="19"/>
                    <a:pt x="197" y="27"/>
                  </a:cubicBezTo>
                  <a:cubicBezTo>
                    <a:pt x="196" y="30"/>
                    <a:pt x="196" y="31"/>
                    <a:pt x="196" y="31"/>
                  </a:cubicBezTo>
                  <a:cubicBezTo>
                    <a:pt x="197" y="31"/>
                    <a:pt x="199" y="28"/>
                    <a:pt x="200" y="27"/>
                  </a:cubicBezTo>
                  <a:cubicBezTo>
                    <a:pt x="200" y="26"/>
                    <a:pt x="201" y="26"/>
                    <a:pt x="201" y="26"/>
                  </a:cubicBezTo>
                  <a:cubicBezTo>
                    <a:pt x="202" y="26"/>
                    <a:pt x="203" y="31"/>
                    <a:pt x="203" y="34"/>
                  </a:cubicBezTo>
                  <a:cubicBezTo>
                    <a:pt x="203" y="36"/>
                    <a:pt x="204" y="39"/>
                    <a:pt x="207" y="39"/>
                  </a:cubicBezTo>
                  <a:cubicBezTo>
                    <a:pt x="207" y="39"/>
                    <a:pt x="208" y="39"/>
                    <a:pt x="208" y="39"/>
                  </a:cubicBezTo>
                  <a:cubicBezTo>
                    <a:pt x="213" y="38"/>
                    <a:pt x="211" y="37"/>
                    <a:pt x="213" y="34"/>
                  </a:cubicBezTo>
                  <a:cubicBezTo>
                    <a:pt x="213" y="33"/>
                    <a:pt x="214" y="32"/>
                    <a:pt x="215" y="32"/>
                  </a:cubicBezTo>
                  <a:cubicBezTo>
                    <a:pt x="216" y="32"/>
                    <a:pt x="217" y="33"/>
                    <a:pt x="217" y="34"/>
                  </a:cubicBezTo>
                  <a:cubicBezTo>
                    <a:pt x="217" y="37"/>
                    <a:pt x="219" y="38"/>
                    <a:pt x="218" y="41"/>
                  </a:cubicBezTo>
                  <a:cubicBezTo>
                    <a:pt x="218" y="44"/>
                    <a:pt x="219" y="44"/>
                    <a:pt x="221" y="45"/>
                  </a:cubicBezTo>
                  <a:cubicBezTo>
                    <a:pt x="222" y="46"/>
                    <a:pt x="223" y="51"/>
                    <a:pt x="223" y="51"/>
                  </a:cubicBezTo>
                  <a:cubicBezTo>
                    <a:pt x="223" y="51"/>
                    <a:pt x="223" y="51"/>
                    <a:pt x="222" y="51"/>
                  </a:cubicBezTo>
                  <a:cubicBezTo>
                    <a:pt x="222" y="51"/>
                    <a:pt x="220" y="51"/>
                    <a:pt x="219" y="53"/>
                  </a:cubicBezTo>
                  <a:cubicBezTo>
                    <a:pt x="218" y="55"/>
                    <a:pt x="219" y="60"/>
                    <a:pt x="221" y="62"/>
                  </a:cubicBezTo>
                  <a:cubicBezTo>
                    <a:pt x="223" y="64"/>
                    <a:pt x="220" y="67"/>
                    <a:pt x="220" y="70"/>
                  </a:cubicBezTo>
                  <a:cubicBezTo>
                    <a:pt x="220" y="74"/>
                    <a:pt x="225" y="78"/>
                    <a:pt x="228" y="80"/>
                  </a:cubicBezTo>
                  <a:cubicBezTo>
                    <a:pt x="231" y="81"/>
                    <a:pt x="231" y="83"/>
                    <a:pt x="230" y="84"/>
                  </a:cubicBezTo>
                  <a:cubicBezTo>
                    <a:pt x="228" y="85"/>
                    <a:pt x="227" y="87"/>
                    <a:pt x="227" y="88"/>
                  </a:cubicBezTo>
                  <a:cubicBezTo>
                    <a:pt x="228" y="89"/>
                    <a:pt x="230" y="89"/>
                    <a:pt x="231" y="90"/>
                  </a:cubicBezTo>
                  <a:cubicBezTo>
                    <a:pt x="231" y="92"/>
                    <a:pt x="230" y="94"/>
                    <a:pt x="233" y="95"/>
                  </a:cubicBezTo>
                  <a:cubicBezTo>
                    <a:pt x="236" y="96"/>
                    <a:pt x="239" y="97"/>
                    <a:pt x="243" y="102"/>
                  </a:cubicBezTo>
                  <a:cubicBezTo>
                    <a:pt x="248" y="106"/>
                    <a:pt x="248" y="114"/>
                    <a:pt x="248" y="116"/>
                  </a:cubicBezTo>
                  <a:cubicBezTo>
                    <a:pt x="248" y="118"/>
                    <a:pt x="245" y="117"/>
                    <a:pt x="246" y="118"/>
                  </a:cubicBezTo>
                  <a:cubicBezTo>
                    <a:pt x="247" y="119"/>
                    <a:pt x="248" y="122"/>
                    <a:pt x="246" y="124"/>
                  </a:cubicBezTo>
                  <a:cubicBezTo>
                    <a:pt x="245" y="127"/>
                    <a:pt x="245" y="130"/>
                    <a:pt x="246" y="132"/>
                  </a:cubicBezTo>
                  <a:cubicBezTo>
                    <a:pt x="247" y="135"/>
                    <a:pt x="249" y="133"/>
                    <a:pt x="251" y="136"/>
                  </a:cubicBezTo>
                  <a:cubicBezTo>
                    <a:pt x="252" y="139"/>
                    <a:pt x="250" y="141"/>
                    <a:pt x="248" y="141"/>
                  </a:cubicBezTo>
                  <a:cubicBezTo>
                    <a:pt x="248" y="141"/>
                    <a:pt x="247" y="141"/>
                    <a:pt x="246" y="141"/>
                  </a:cubicBezTo>
                  <a:cubicBezTo>
                    <a:pt x="245" y="141"/>
                    <a:pt x="244" y="141"/>
                    <a:pt x="243" y="142"/>
                  </a:cubicBezTo>
                  <a:cubicBezTo>
                    <a:pt x="243" y="142"/>
                    <a:pt x="243" y="142"/>
                    <a:pt x="243" y="142"/>
                  </a:cubicBezTo>
                  <a:cubicBezTo>
                    <a:pt x="242" y="142"/>
                    <a:pt x="240" y="139"/>
                    <a:pt x="237" y="138"/>
                  </a:cubicBezTo>
                  <a:cubicBezTo>
                    <a:pt x="236" y="138"/>
                    <a:pt x="235" y="138"/>
                    <a:pt x="234" y="138"/>
                  </a:cubicBezTo>
                  <a:cubicBezTo>
                    <a:pt x="233" y="138"/>
                    <a:pt x="232" y="139"/>
                    <a:pt x="232" y="141"/>
                  </a:cubicBezTo>
                  <a:cubicBezTo>
                    <a:pt x="231" y="145"/>
                    <a:pt x="238" y="148"/>
                    <a:pt x="238" y="148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5" y="148"/>
                    <a:pt x="234" y="149"/>
                    <a:pt x="236" y="152"/>
                  </a:cubicBezTo>
                  <a:cubicBezTo>
                    <a:pt x="239" y="154"/>
                    <a:pt x="237" y="161"/>
                    <a:pt x="235" y="161"/>
                  </a:cubicBezTo>
                  <a:cubicBezTo>
                    <a:pt x="235" y="161"/>
                    <a:pt x="235" y="161"/>
                    <a:pt x="235" y="160"/>
                  </a:cubicBezTo>
                  <a:cubicBezTo>
                    <a:pt x="234" y="160"/>
                    <a:pt x="234" y="159"/>
                    <a:pt x="233" y="159"/>
                  </a:cubicBezTo>
                  <a:cubicBezTo>
                    <a:pt x="232" y="159"/>
                    <a:pt x="232" y="160"/>
                    <a:pt x="231" y="160"/>
                  </a:cubicBezTo>
                  <a:cubicBezTo>
                    <a:pt x="231" y="162"/>
                    <a:pt x="234" y="163"/>
                    <a:pt x="232" y="163"/>
                  </a:cubicBezTo>
                  <a:cubicBezTo>
                    <a:pt x="230" y="164"/>
                    <a:pt x="228" y="165"/>
                    <a:pt x="226" y="167"/>
                  </a:cubicBezTo>
                  <a:cubicBezTo>
                    <a:pt x="225" y="167"/>
                    <a:pt x="224" y="168"/>
                    <a:pt x="224" y="168"/>
                  </a:cubicBezTo>
                  <a:cubicBezTo>
                    <a:pt x="222" y="168"/>
                    <a:pt x="221" y="166"/>
                    <a:pt x="220" y="166"/>
                  </a:cubicBezTo>
                  <a:cubicBezTo>
                    <a:pt x="220" y="166"/>
                    <a:pt x="220" y="165"/>
                    <a:pt x="220" y="165"/>
                  </a:cubicBezTo>
                  <a:cubicBezTo>
                    <a:pt x="218" y="165"/>
                    <a:pt x="214" y="170"/>
                    <a:pt x="213" y="174"/>
                  </a:cubicBezTo>
                  <a:cubicBezTo>
                    <a:pt x="210" y="179"/>
                    <a:pt x="207" y="178"/>
                    <a:pt x="210" y="180"/>
                  </a:cubicBezTo>
                  <a:cubicBezTo>
                    <a:pt x="213" y="182"/>
                    <a:pt x="218" y="190"/>
                    <a:pt x="218" y="190"/>
                  </a:cubicBezTo>
                  <a:cubicBezTo>
                    <a:pt x="218" y="190"/>
                    <a:pt x="217" y="192"/>
                    <a:pt x="218" y="198"/>
                  </a:cubicBezTo>
                  <a:cubicBezTo>
                    <a:pt x="218" y="204"/>
                    <a:pt x="224" y="212"/>
                    <a:pt x="224" y="216"/>
                  </a:cubicBezTo>
                  <a:cubicBezTo>
                    <a:pt x="224" y="220"/>
                    <a:pt x="222" y="226"/>
                    <a:pt x="219" y="228"/>
                  </a:cubicBezTo>
                  <a:cubicBezTo>
                    <a:pt x="217" y="231"/>
                    <a:pt x="222" y="232"/>
                    <a:pt x="221" y="236"/>
                  </a:cubicBezTo>
                  <a:cubicBezTo>
                    <a:pt x="219" y="241"/>
                    <a:pt x="218" y="242"/>
                    <a:pt x="222" y="245"/>
                  </a:cubicBezTo>
                  <a:cubicBezTo>
                    <a:pt x="226" y="248"/>
                    <a:pt x="223" y="248"/>
                    <a:pt x="220" y="250"/>
                  </a:cubicBezTo>
                  <a:cubicBezTo>
                    <a:pt x="218" y="251"/>
                    <a:pt x="221" y="254"/>
                    <a:pt x="223" y="259"/>
                  </a:cubicBezTo>
                  <a:cubicBezTo>
                    <a:pt x="225" y="263"/>
                    <a:pt x="221" y="268"/>
                    <a:pt x="220" y="268"/>
                  </a:cubicBezTo>
                  <a:cubicBezTo>
                    <a:pt x="220" y="268"/>
                    <a:pt x="219" y="267"/>
                    <a:pt x="219" y="267"/>
                  </a:cubicBezTo>
                  <a:cubicBezTo>
                    <a:pt x="219" y="266"/>
                    <a:pt x="217" y="265"/>
                    <a:pt x="216" y="265"/>
                  </a:cubicBezTo>
                  <a:cubicBezTo>
                    <a:pt x="215" y="265"/>
                    <a:pt x="214" y="265"/>
                    <a:pt x="213" y="266"/>
                  </a:cubicBezTo>
                  <a:cubicBezTo>
                    <a:pt x="211" y="267"/>
                    <a:pt x="209" y="269"/>
                    <a:pt x="207" y="269"/>
                  </a:cubicBezTo>
                  <a:cubicBezTo>
                    <a:pt x="206" y="269"/>
                    <a:pt x="205" y="268"/>
                    <a:pt x="204" y="268"/>
                  </a:cubicBezTo>
                  <a:cubicBezTo>
                    <a:pt x="203" y="267"/>
                    <a:pt x="202" y="267"/>
                    <a:pt x="201" y="267"/>
                  </a:cubicBezTo>
                  <a:cubicBezTo>
                    <a:pt x="199" y="267"/>
                    <a:pt x="198" y="269"/>
                    <a:pt x="196" y="270"/>
                  </a:cubicBezTo>
                  <a:cubicBezTo>
                    <a:pt x="195" y="272"/>
                    <a:pt x="192" y="274"/>
                    <a:pt x="189" y="274"/>
                  </a:cubicBezTo>
                  <a:cubicBezTo>
                    <a:pt x="186" y="275"/>
                    <a:pt x="182" y="275"/>
                    <a:pt x="180" y="277"/>
                  </a:cubicBezTo>
                  <a:cubicBezTo>
                    <a:pt x="179" y="279"/>
                    <a:pt x="181" y="279"/>
                    <a:pt x="183" y="281"/>
                  </a:cubicBezTo>
                  <a:cubicBezTo>
                    <a:pt x="185" y="282"/>
                    <a:pt x="189" y="283"/>
                    <a:pt x="191" y="283"/>
                  </a:cubicBezTo>
                  <a:cubicBezTo>
                    <a:pt x="191" y="284"/>
                    <a:pt x="191" y="285"/>
                    <a:pt x="190" y="286"/>
                  </a:cubicBezTo>
                  <a:cubicBezTo>
                    <a:pt x="190" y="286"/>
                    <a:pt x="190" y="287"/>
                    <a:pt x="189" y="287"/>
                  </a:cubicBezTo>
                  <a:cubicBezTo>
                    <a:pt x="187" y="287"/>
                    <a:pt x="185" y="286"/>
                    <a:pt x="185" y="286"/>
                  </a:cubicBezTo>
                  <a:cubicBezTo>
                    <a:pt x="181" y="288"/>
                    <a:pt x="181" y="288"/>
                    <a:pt x="181" y="288"/>
                  </a:cubicBezTo>
                  <a:cubicBezTo>
                    <a:pt x="181" y="288"/>
                    <a:pt x="179" y="286"/>
                    <a:pt x="177" y="286"/>
                  </a:cubicBezTo>
                  <a:cubicBezTo>
                    <a:pt x="177" y="286"/>
                    <a:pt x="176" y="286"/>
                    <a:pt x="176" y="286"/>
                  </a:cubicBezTo>
                  <a:cubicBezTo>
                    <a:pt x="174" y="288"/>
                    <a:pt x="172" y="289"/>
                    <a:pt x="169" y="289"/>
                  </a:cubicBezTo>
                  <a:cubicBezTo>
                    <a:pt x="169" y="289"/>
                    <a:pt x="169" y="289"/>
                    <a:pt x="168" y="289"/>
                  </a:cubicBezTo>
                  <a:cubicBezTo>
                    <a:pt x="165" y="288"/>
                    <a:pt x="162" y="280"/>
                    <a:pt x="160" y="277"/>
                  </a:cubicBezTo>
                  <a:cubicBezTo>
                    <a:pt x="159" y="274"/>
                    <a:pt x="148" y="272"/>
                    <a:pt x="145" y="271"/>
                  </a:cubicBezTo>
                  <a:cubicBezTo>
                    <a:pt x="143" y="269"/>
                    <a:pt x="137" y="267"/>
                    <a:pt x="134" y="266"/>
                  </a:cubicBezTo>
                  <a:cubicBezTo>
                    <a:pt x="133" y="266"/>
                    <a:pt x="132" y="266"/>
                    <a:pt x="131" y="266"/>
                  </a:cubicBezTo>
                  <a:cubicBezTo>
                    <a:pt x="128" y="266"/>
                    <a:pt x="125" y="267"/>
                    <a:pt x="122" y="269"/>
                  </a:cubicBezTo>
                  <a:cubicBezTo>
                    <a:pt x="121" y="270"/>
                    <a:pt x="120" y="270"/>
                    <a:pt x="119" y="270"/>
                  </a:cubicBezTo>
                  <a:cubicBezTo>
                    <a:pt x="118" y="270"/>
                    <a:pt x="117" y="269"/>
                    <a:pt x="117" y="268"/>
                  </a:cubicBezTo>
                  <a:cubicBezTo>
                    <a:pt x="117" y="266"/>
                    <a:pt x="117" y="264"/>
                    <a:pt x="113" y="262"/>
                  </a:cubicBezTo>
                  <a:cubicBezTo>
                    <a:pt x="112" y="261"/>
                    <a:pt x="111" y="261"/>
                    <a:pt x="111" y="261"/>
                  </a:cubicBezTo>
                  <a:cubicBezTo>
                    <a:pt x="109" y="261"/>
                    <a:pt x="109" y="261"/>
                    <a:pt x="110" y="263"/>
                  </a:cubicBezTo>
                  <a:cubicBezTo>
                    <a:pt x="112" y="264"/>
                    <a:pt x="112" y="266"/>
                    <a:pt x="111" y="266"/>
                  </a:cubicBezTo>
                  <a:cubicBezTo>
                    <a:pt x="110" y="266"/>
                    <a:pt x="108" y="265"/>
                    <a:pt x="107" y="265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6" y="265"/>
                    <a:pt x="105" y="265"/>
                    <a:pt x="105" y="265"/>
                  </a:cubicBezTo>
                  <a:cubicBezTo>
                    <a:pt x="103" y="265"/>
                    <a:pt x="100" y="264"/>
                    <a:pt x="101" y="262"/>
                  </a:cubicBezTo>
                  <a:cubicBezTo>
                    <a:pt x="102" y="260"/>
                    <a:pt x="105" y="260"/>
                    <a:pt x="107" y="257"/>
                  </a:cubicBezTo>
                  <a:cubicBezTo>
                    <a:pt x="108" y="255"/>
                    <a:pt x="99" y="252"/>
                    <a:pt x="99" y="252"/>
                  </a:cubicBezTo>
                  <a:cubicBezTo>
                    <a:pt x="99" y="254"/>
                    <a:pt x="98" y="256"/>
                    <a:pt x="97" y="256"/>
                  </a:cubicBezTo>
                  <a:cubicBezTo>
                    <a:pt x="97" y="256"/>
                    <a:pt x="96" y="255"/>
                    <a:pt x="96" y="254"/>
                  </a:cubicBezTo>
                  <a:cubicBezTo>
                    <a:pt x="96" y="252"/>
                    <a:pt x="95" y="251"/>
                    <a:pt x="94" y="251"/>
                  </a:cubicBezTo>
                  <a:cubicBezTo>
                    <a:pt x="93" y="251"/>
                    <a:pt x="92" y="251"/>
                    <a:pt x="91" y="252"/>
                  </a:cubicBezTo>
                  <a:cubicBezTo>
                    <a:pt x="89" y="254"/>
                    <a:pt x="84" y="253"/>
                    <a:pt x="84" y="255"/>
                  </a:cubicBezTo>
                  <a:cubicBezTo>
                    <a:pt x="83" y="257"/>
                    <a:pt x="83" y="259"/>
                    <a:pt x="81" y="260"/>
                  </a:cubicBezTo>
                  <a:cubicBezTo>
                    <a:pt x="79" y="261"/>
                    <a:pt x="78" y="265"/>
                    <a:pt x="80" y="268"/>
                  </a:cubicBezTo>
                  <a:cubicBezTo>
                    <a:pt x="81" y="269"/>
                    <a:pt x="82" y="270"/>
                    <a:pt x="84" y="270"/>
                  </a:cubicBezTo>
                  <a:cubicBezTo>
                    <a:pt x="85" y="270"/>
                    <a:pt x="87" y="269"/>
                    <a:pt x="88" y="269"/>
                  </a:cubicBezTo>
                  <a:cubicBezTo>
                    <a:pt x="89" y="268"/>
                    <a:pt x="90" y="266"/>
                    <a:pt x="92" y="266"/>
                  </a:cubicBezTo>
                  <a:cubicBezTo>
                    <a:pt x="92" y="266"/>
                    <a:pt x="93" y="266"/>
                    <a:pt x="94" y="266"/>
                  </a:cubicBezTo>
                  <a:cubicBezTo>
                    <a:pt x="99" y="269"/>
                    <a:pt x="95" y="269"/>
                    <a:pt x="95" y="272"/>
                  </a:cubicBezTo>
                  <a:cubicBezTo>
                    <a:pt x="95" y="275"/>
                    <a:pt x="92" y="275"/>
                    <a:pt x="92" y="275"/>
                  </a:cubicBezTo>
                  <a:cubicBezTo>
                    <a:pt x="92" y="275"/>
                    <a:pt x="90" y="273"/>
                    <a:pt x="87" y="273"/>
                  </a:cubicBezTo>
                  <a:cubicBezTo>
                    <a:pt x="86" y="273"/>
                    <a:pt x="86" y="273"/>
                    <a:pt x="85" y="273"/>
                  </a:cubicBezTo>
                  <a:cubicBezTo>
                    <a:pt x="81" y="275"/>
                    <a:pt x="82" y="279"/>
                    <a:pt x="82" y="279"/>
                  </a:cubicBezTo>
                  <a:cubicBezTo>
                    <a:pt x="79" y="279"/>
                    <a:pt x="77" y="279"/>
                    <a:pt x="75" y="279"/>
                  </a:cubicBezTo>
                  <a:cubicBezTo>
                    <a:pt x="72" y="279"/>
                    <a:pt x="69" y="278"/>
                    <a:pt x="68" y="275"/>
                  </a:cubicBezTo>
                  <a:cubicBezTo>
                    <a:pt x="67" y="274"/>
                    <a:pt x="66" y="273"/>
                    <a:pt x="65" y="273"/>
                  </a:cubicBezTo>
                  <a:cubicBezTo>
                    <a:pt x="61" y="273"/>
                    <a:pt x="55" y="276"/>
                    <a:pt x="52" y="279"/>
                  </a:cubicBezTo>
                  <a:cubicBezTo>
                    <a:pt x="50" y="281"/>
                    <a:pt x="43" y="282"/>
                    <a:pt x="39" y="282"/>
                  </a:cubicBezTo>
                  <a:cubicBezTo>
                    <a:pt x="38" y="282"/>
                    <a:pt x="37" y="282"/>
                    <a:pt x="36" y="282"/>
                  </a:cubicBezTo>
                  <a:cubicBezTo>
                    <a:pt x="34" y="281"/>
                    <a:pt x="35" y="276"/>
                    <a:pt x="33" y="276"/>
                  </a:cubicBezTo>
                  <a:cubicBezTo>
                    <a:pt x="31" y="276"/>
                    <a:pt x="24" y="281"/>
                    <a:pt x="20" y="283"/>
                  </a:cubicBezTo>
                  <a:cubicBezTo>
                    <a:pt x="19" y="283"/>
                    <a:pt x="18" y="283"/>
                    <a:pt x="17" y="283"/>
                  </a:cubicBezTo>
                  <a:cubicBezTo>
                    <a:pt x="15" y="283"/>
                    <a:pt x="14" y="281"/>
                    <a:pt x="14" y="280"/>
                  </a:cubicBezTo>
                  <a:cubicBezTo>
                    <a:pt x="15" y="278"/>
                    <a:pt x="17" y="277"/>
                    <a:pt x="17" y="275"/>
                  </a:cubicBezTo>
                  <a:cubicBezTo>
                    <a:pt x="17" y="275"/>
                    <a:pt x="16" y="275"/>
                    <a:pt x="16" y="275"/>
                  </a:cubicBezTo>
                  <a:cubicBezTo>
                    <a:pt x="15" y="275"/>
                    <a:pt x="15" y="275"/>
                    <a:pt x="14" y="277"/>
                  </a:cubicBezTo>
                  <a:cubicBezTo>
                    <a:pt x="13" y="278"/>
                    <a:pt x="12" y="278"/>
                    <a:pt x="11" y="278"/>
                  </a:cubicBezTo>
                  <a:cubicBezTo>
                    <a:pt x="10" y="278"/>
                    <a:pt x="9" y="277"/>
                    <a:pt x="9" y="277"/>
                  </a:cubicBezTo>
                  <a:cubicBezTo>
                    <a:pt x="8" y="275"/>
                    <a:pt x="9" y="273"/>
                    <a:pt x="6" y="270"/>
                  </a:cubicBezTo>
                  <a:cubicBezTo>
                    <a:pt x="2" y="267"/>
                    <a:pt x="2" y="264"/>
                    <a:pt x="3" y="261"/>
                  </a:cubicBezTo>
                  <a:cubicBezTo>
                    <a:pt x="5" y="259"/>
                    <a:pt x="5" y="258"/>
                    <a:pt x="5" y="256"/>
                  </a:cubicBezTo>
                  <a:cubicBezTo>
                    <a:pt x="4" y="254"/>
                    <a:pt x="4" y="252"/>
                    <a:pt x="5" y="249"/>
                  </a:cubicBezTo>
                  <a:cubicBezTo>
                    <a:pt x="7" y="247"/>
                    <a:pt x="8" y="247"/>
                    <a:pt x="7" y="244"/>
                  </a:cubicBezTo>
                  <a:cubicBezTo>
                    <a:pt x="6" y="241"/>
                    <a:pt x="8" y="238"/>
                    <a:pt x="8" y="238"/>
                  </a:cubicBezTo>
                  <a:cubicBezTo>
                    <a:pt x="8" y="236"/>
                    <a:pt x="9" y="233"/>
                    <a:pt x="11" y="232"/>
                  </a:cubicBezTo>
                  <a:cubicBezTo>
                    <a:pt x="12" y="230"/>
                    <a:pt x="13" y="228"/>
                    <a:pt x="12" y="226"/>
                  </a:cubicBezTo>
                  <a:cubicBezTo>
                    <a:pt x="11" y="225"/>
                    <a:pt x="9" y="222"/>
                    <a:pt x="8" y="218"/>
                  </a:cubicBezTo>
                  <a:cubicBezTo>
                    <a:pt x="7" y="214"/>
                    <a:pt x="8" y="210"/>
                    <a:pt x="10" y="208"/>
                  </a:cubicBezTo>
                  <a:cubicBezTo>
                    <a:pt x="11" y="207"/>
                    <a:pt x="11" y="204"/>
                    <a:pt x="14" y="200"/>
                  </a:cubicBezTo>
                  <a:cubicBezTo>
                    <a:pt x="16" y="196"/>
                    <a:pt x="17" y="195"/>
                    <a:pt x="18" y="191"/>
                  </a:cubicBezTo>
                  <a:cubicBezTo>
                    <a:pt x="19" y="188"/>
                    <a:pt x="20" y="187"/>
                    <a:pt x="22" y="186"/>
                  </a:cubicBezTo>
                  <a:cubicBezTo>
                    <a:pt x="24" y="184"/>
                    <a:pt x="23" y="175"/>
                    <a:pt x="24" y="172"/>
                  </a:cubicBezTo>
                  <a:cubicBezTo>
                    <a:pt x="25" y="169"/>
                    <a:pt x="23" y="166"/>
                    <a:pt x="25" y="164"/>
                  </a:cubicBezTo>
                  <a:cubicBezTo>
                    <a:pt x="28" y="162"/>
                    <a:pt x="29" y="159"/>
                    <a:pt x="29" y="154"/>
                  </a:cubicBezTo>
                  <a:cubicBezTo>
                    <a:pt x="29" y="149"/>
                    <a:pt x="33" y="145"/>
                    <a:pt x="35" y="143"/>
                  </a:cubicBezTo>
                  <a:cubicBezTo>
                    <a:pt x="37" y="141"/>
                    <a:pt x="40" y="138"/>
                    <a:pt x="41" y="137"/>
                  </a:cubicBezTo>
                  <a:cubicBezTo>
                    <a:pt x="42" y="136"/>
                    <a:pt x="43" y="132"/>
                    <a:pt x="45" y="130"/>
                  </a:cubicBezTo>
                  <a:cubicBezTo>
                    <a:pt x="47" y="128"/>
                    <a:pt x="48" y="127"/>
                    <a:pt x="51" y="126"/>
                  </a:cubicBezTo>
                  <a:cubicBezTo>
                    <a:pt x="54" y="125"/>
                    <a:pt x="55" y="119"/>
                    <a:pt x="56" y="116"/>
                  </a:cubicBezTo>
                  <a:cubicBezTo>
                    <a:pt x="57" y="113"/>
                    <a:pt x="60" y="109"/>
                    <a:pt x="62" y="107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6"/>
                    <a:pt x="63" y="105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5" y="104"/>
                    <a:pt x="67" y="104"/>
                    <a:pt x="69" y="99"/>
                  </a:cubicBezTo>
                  <a:cubicBezTo>
                    <a:pt x="72" y="92"/>
                    <a:pt x="75" y="90"/>
                    <a:pt x="75" y="87"/>
                  </a:cubicBezTo>
                  <a:cubicBezTo>
                    <a:pt x="76" y="84"/>
                    <a:pt x="75" y="81"/>
                    <a:pt x="76" y="80"/>
                  </a:cubicBezTo>
                  <a:cubicBezTo>
                    <a:pt x="77" y="78"/>
                    <a:pt x="79" y="77"/>
                    <a:pt x="78" y="75"/>
                  </a:cubicBezTo>
                  <a:cubicBezTo>
                    <a:pt x="78" y="72"/>
                    <a:pt x="79" y="70"/>
                    <a:pt x="81" y="68"/>
                  </a:cubicBezTo>
                  <a:cubicBezTo>
                    <a:pt x="84" y="67"/>
                    <a:pt x="85" y="67"/>
                    <a:pt x="85" y="64"/>
                  </a:cubicBezTo>
                  <a:cubicBezTo>
                    <a:pt x="85" y="60"/>
                    <a:pt x="83" y="61"/>
                    <a:pt x="84" y="59"/>
                  </a:cubicBezTo>
                  <a:cubicBezTo>
                    <a:pt x="84" y="56"/>
                    <a:pt x="87" y="56"/>
                    <a:pt x="87" y="54"/>
                  </a:cubicBezTo>
                  <a:cubicBezTo>
                    <a:pt x="87" y="52"/>
                    <a:pt x="89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6"/>
                    <a:pt x="82" y="45"/>
                    <a:pt x="84" y="43"/>
                  </a:cubicBezTo>
                  <a:cubicBezTo>
                    <a:pt x="85" y="40"/>
                    <a:pt x="83" y="40"/>
                    <a:pt x="81" y="37"/>
                  </a:cubicBezTo>
                  <a:cubicBezTo>
                    <a:pt x="80" y="34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8"/>
                    <a:pt x="82" y="28"/>
                    <a:pt x="82" y="28"/>
                  </a:cubicBezTo>
                  <a:cubicBezTo>
                    <a:pt x="82" y="28"/>
                    <a:pt x="81" y="28"/>
                    <a:pt x="81" y="27"/>
                  </a:cubicBezTo>
                  <a:cubicBezTo>
                    <a:pt x="81" y="27"/>
                    <a:pt x="82" y="27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6" y="26"/>
                    <a:pt x="89" y="33"/>
                    <a:pt x="92" y="35"/>
                  </a:cubicBezTo>
                  <a:cubicBezTo>
                    <a:pt x="92" y="35"/>
                    <a:pt x="93" y="35"/>
                    <a:pt x="93" y="35"/>
                  </a:cubicBezTo>
                  <a:cubicBezTo>
                    <a:pt x="95" y="35"/>
                    <a:pt x="96" y="32"/>
                    <a:pt x="95" y="29"/>
                  </a:cubicBezTo>
                  <a:cubicBezTo>
                    <a:pt x="95" y="26"/>
                    <a:pt x="95" y="23"/>
                    <a:pt x="99" y="23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2" y="22"/>
                    <a:pt x="102" y="25"/>
                    <a:pt x="103" y="31"/>
                  </a:cubicBezTo>
                  <a:cubicBezTo>
                    <a:pt x="104" y="35"/>
                    <a:pt x="106" y="36"/>
                    <a:pt x="108" y="36"/>
                  </a:cubicBezTo>
                  <a:cubicBezTo>
                    <a:pt x="111" y="36"/>
                    <a:pt x="113" y="34"/>
                    <a:pt x="113" y="34"/>
                  </a:cubicBezTo>
                  <a:cubicBezTo>
                    <a:pt x="114" y="37"/>
                    <a:pt x="115" y="37"/>
                    <a:pt x="118" y="37"/>
                  </a:cubicBezTo>
                  <a:cubicBezTo>
                    <a:pt x="122" y="37"/>
                    <a:pt x="119" y="41"/>
                    <a:pt x="117" y="41"/>
                  </a:cubicBezTo>
                  <a:cubicBezTo>
                    <a:pt x="114" y="42"/>
                    <a:pt x="115" y="41"/>
                    <a:pt x="114" y="47"/>
                  </a:cubicBezTo>
                  <a:cubicBezTo>
                    <a:pt x="114" y="49"/>
                    <a:pt x="115" y="50"/>
                    <a:pt x="115" y="50"/>
                  </a:cubicBezTo>
                  <a:cubicBezTo>
                    <a:pt x="117" y="50"/>
                    <a:pt x="120" y="46"/>
                    <a:pt x="122" y="45"/>
                  </a:cubicBezTo>
                  <a:cubicBezTo>
                    <a:pt x="123" y="44"/>
                    <a:pt x="122" y="43"/>
                    <a:pt x="123" y="40"/>
                  </a:cubicBezTo>
                  <a:cubicBezTo>
                    <a:pt x="124" y="38"/>
                    <a:pt x="124" y="37"/>
                    <a:pt x="126" y="37"/>
                  </a:cubicBezTo>
                  <a:cubicBezTo>
                    <a:pt x="126" y="37"/>
                    <a:pt x="127" y="38"/>
                    <a:pt x="128" y="38"/>
                  </a:cubicBezTo>
                  <a:cubicBezTo>
                    <a:pt x="129" y="39"/>
                    <a:pt x="129" y="39"/>
                    <a:pt x="130" y="39"/>
                  </a:cubicBezTo>
                  <a:cubicBezTo>
                    <a:pt x="131" y="39"/>
                    <a:pt x="131" y="37"/>
                    <a:pt x="132" y="35"/>
                  </a:cubicBezTo>
                  <a:cubicBezTo>
                    <a:pt x="133" y="35"/>
                    <a:pt x="133" y="35"/>
                    <a:pt x="134" y="35"/>
                  </a:cubicBezTo>
                  <a:cubicBezTo>
                    <a:pt x="135" y="35"/>
                    <a:pt x="138" y="36"/>
                    <a:pt x="138" y="36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7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1"/>
                    <a:pt x="137" y="31"/>
                    <a:pt x="137" y="30"/>
                  </a:cubicBezTo>
                  <a:cubicBezTo>
                    <a:pt x="137" y="30"/>
                    <a:pt x="137" y="29"/>
                    <a:pt x="137" y="29"/>
                  </a:cubicBezTo>
                  <a:cubicBezTo>
                    <a:pt x="137" y="29"/>
                    <a:pt x="138" y="29"/>
                    <a:pt x="138" y="29"/>
                  </a:cubicBezTo>
                  <a:cubicBezTo>
                    <a:pt x="140" y="29"/>
                    <a:pt x="141" y="29"/>
                    <a:pt x="143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47" y="28"/>
                    <a:pt x="150" y="28"/>
                    <a:pt x="150" y="24"/>
                  </a:cubicBezTo>
                  <a:cubicBezTo>
                    <a:pt x="150" y="20"/>
                    <a:pt x="154" y="20"/>
                    <a:pt x="158" y="20"/>
                  </a:cubicBezTo>
                  <a:cubicBezTo>
                    <a:pt x="163" y="19"/>
                    <a:pt x="160" y="18"/>
                    <a:pt x="161" y="16"/>
                  </a:cubicBezTo>
                  <a:cubicBezTo>
                    <a:pt x="162" y="14"/>
                    <a:pt x="162" y="12"/>
                    <a:pt x="160" y="11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7" y="10"/>
                    <a:pt x="157" y="10"/>
                    <a:pt x="156" y="10"/>
                  </a:cubicBezTo>
                  <a:cubicBezTo>
                    <a:pt x="156" y="10"/>
                    <a:pt x="155" y="10"/>
                    <a:pt x="155" y="10"/>
                  </a:cubicBezTo>
                  <a:cubicBezTo>
                    <a:pt x="153" y="9"/>
                    <a:pt x="153" y="8"/>
                    <a:pt x="153" y="8"/>
                  </a:cubicBezTo>
                  <a:cubicBezTo>
                    <a:pt x="153" y="8"/>
                    <a:pt x="154" y="6"/>
                    <a:pt x="155" y="5"/>
                  </a:cubicBezTo>
                  <a:cubicBezTo>
                    <a:pt x="157" y="3"/>
                    <a:pt x="159" y="3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3" y="2"/>
                    <a:pt x="163" y="4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7" y="3"/>
                    <a:pt x="167" y="2"/>
                    <a:pt x="168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9" y="2"/>
                    <a:pt x="169" y="4"/>
                    <a:pt x="171" y="5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2" y="5"/>
                    <a:pt x="174" y="4"/>
                    <a:pt x="175" y="3"/>
                  </a:cubicBezTo>
                  <a:cubicBezTo>
                    <a:pt x="177" y="2"/>
                    <a:pt x="178" y="1"/>
                    <a:pt x="178" y="1"/>
                  </a:cubicBezTo>
                  <a:moveTo>
                    <a:pt x="178" y="0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77" y="0"/>
                    <a:pt x="177" y="1"/>
                    <a:pt x="175" y="1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4"/>
                    <a:pt x="172" y="4"/>
                    <a:pt x="171" y="4"/>
                  </a:cubicBezTo>
                  <a:cubicBezTo>
                    <a:pt x="171" y="4"/>
                    <a:pt x="171" y="3"/>
                    <a:pt x="170" y="3"/>
                  </a:cubicBezTo>
                  <a:cubicBezTo>
                    <a:pt x="170" y="2"/>
                    <a:pt x="170" y="1"/>
                    <a:pt x="168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7" y="1"/>
                    <a:pt x="166" y="1"/>
                    <a:pt x="166" y="2"/>
                  </a:cubicBezTo>
                  <a:cubicBezTo>
                    <a:pt x="165" y="2"/>
                    <a:pt x="165" y="2"/>
                    <a:pt x="165" y="3"/>
                  </a:cubicBezTo>
                  <a:cubicBezTo>
                    <a:pt x="165" y="3"/>
                    <a:pt x="164" y="3"/>
                    <a:pt x="164" y="3"/>
                  </a:cubicBezTo>
                  <a:cubicBezTo>
                    <a:pt x="164" y="3"/>
                    <a:pt x="164" y="3"/>
                    <a:pt x="164" y="2"/>
                  </a:cubicBezTo>
                  <a:cubicBezTo>
                    <a:pt x="164" y="2"/>
                    <a:pt x="163" y="1"/>
                    <a:pt x="162" y="1"/>
                  </a:cubicBezTo>
                  <a:cubicBezTo>
                    <a:pt x="162" y="1"/>
                    <a:pt x="161" y="1"/>
                    <a:pt x="161" y="1"/>
                  </a:cubicBezTo>
                  <a:cubicBezTo>
                    <a:pt x="159" y="2"/>
                    <a:pt x="157" y="2"/>
                    <a:pt x="155" y="4"/>
                  </a:cubicBezTo>
                  <a:cubicBezTo>
                    <a:pt x="153" y="5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10"/>
                    <a:pt x="155" y="11"/>
                  </a:cubicBezTo>
                  <a:cubicBezTo>
                    <a:pt x="155" y="11"/>
                    <a:pt x="155" y="11"/>
                    <a:pt x="156" y="11"/>
                  </a:cubicBezTo>
                  <a:cubicBezTo>
                    <a:pt x="156" y="11"/>
                    <a:pt x="157" y="11"/>
                    <a:pt x="157" y="11"/>
                  </a:cubicBezTo>
                  <a:cubicBezTo>
                    <a:pt x="158" y="11"/>
                    <a:pt x="158" y="11"/>
                    <a:pt x="158" y="11"/>
                  </a:cubicBezTo>
                  <a:cubicBezTo>
                    <a:pt x="159" y="11"/>
                    <a:pt x="159" y="11"/>
                    <a:pt x="160" y="11"/>
                  </a:cubicBezTo>
                  <a:cubicBezTo>
                    <a:pt x="161" y="13"/>
                    <a:pt x="161" y="15"/>
                    <a:pt x="160" y="16"/>
                  </a:cubicBezTo>
                  <a:cubicBezTo>
                    <a:pt x="160" y="16"/>
                    <a:pt x="160" y="17"/>
                    <a:pt x="160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0" y="18"/>
                    <a:pt x="159" y="18"/>
                    <a:pt x="158" y="18"/>
                  </a:cubicBezTo>
                  <a:cubicBezTo>
                    <a:pt x="158" y="18"/>
                    <a:pt x="157" y="18"/>
                    <a:pt x="156" y="19"/>
                  </a:cubicBezTo>
                  <a:cubicBezTo>
                    <a:pt x="153" y="19"/>
                    <a:pt x="149" y="19"/>
                    <a:pt x="149" y="24"/>
                  </a:cubicBezTo>
                  <a:cubicBezTo>
                    <a:pt x="149" y="26"/>
                    <a:pt x="148" y="27"/>
                    <a:pt x="146" y="27"/>
                  </a:cubicBezTo>
                  <a:cubicBezTo>
                    <a:pt x="145" y="27"/>
                    <a:pt x="145" y="28"/>
                    <a:pt x="144" y="28"/>
                  </a:cubicBezTo>
                  <a:cubicBezTo>
                    <a:pt x="144" y="28"/>
                    <a:pt x="143" y="28"/>
                    <a:pt x="143" y="28"/>
                  </a:cubicBezTo>
                  <a:cubicBezTo>
                    <a:pt x="142" y="28"/>
                    <a:pt x="142" y="28"/>
                    <a:pt x="141" y="28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2" y="34"/>
                    <a:pt x="131" y="35"/>
                  </a:cubicBezTo>
                  <a:cubicBezTo>
                    <a:pt x="131" y="35"/>
                    <a:pt x="131" y="36"/>
                    <a:pt x="130" y="37"/>
                  </a:cubicBezTo>
                  <a:cubicBezTo>
                    <a:pt x="130" y="37"/>
                    <a:pt x="130" y="38"/>
                    <a:pt x="130" y="38"/>
                  </a:cubicBezTo>
                  <a:cubicBezTo>
                    <a:pt x="130" y="38"/>
                    <a:pt x="129" y="38"/>
                    <a:pt x="129" y="37"/>
                  </a:cubicBezTo>
                  <a:cubicBezTo>
                    <a:pt x="127" y="37"/>
                    <a:pt x="126" y="36"/>
                    <a:pt x="126" y="36"/>
                  </a:cubicBezTo>
                  <a:cubicBezTo>
                    <a:pt x="123" y="36"/>
                    <a:pt x="123" y="39"/>
                    <a:pt x="122" y="40"/>
                  </a:cubicBezTo>
                  <a:cubicBezTo>
                    <a:pt x="122" y="41"/>
                    <a:pt x="122" y="42"/>
                    <a:pt x="122" y="43"/>
                  </a:cubicBezTo>
                  <a:cubicBezTo>
                    <a:pt x="122" y="44"/>
                    <a:pt x="122" y="44"/>
                    <a:pt x="121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7"/>
                    <a:pt x="116" y="48"/>
                    <a:pt x="115" y="49"/>
                  </a:cubicBezTo>
                  <a:cubicBezTo>
                    <a:pt x="115" y="48"/>
                    <a:pt x="115" y="48"/>
                    <a:pt x="115" y="47"/>
                  </a:cubicBezTo>
                  <a:cubicBezTo>
                    <a:pt x="115" y="47"/>
                    <a:pt x="116" y="46"/>
                    <a:pt x="116" y="45"/>
                  </a:cubicBezTo>
                  <a:cubicBezTo>
                    <a:pt x="116" y="44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7" y="42"/>
                    <a:pt x="117" y="42"/>
                  </a:cubicBezTo>
                  <a:cubicBezTo>
                    <a:pt x="119" y="42"/>
                    <a:pt x="121" y="40"/>
                    <a:pt x="121" y="38"/>
                  </a:cubicBezTo>
                  <a:cubicBezTo>
                    <a:pt x="121" y="37"/>
                    <a:pt x="120" y="36"/>
                    <a:pt x="118" y="36"/>
                  </a:cubicBezTo>
                  <a:cubicBezTo>
                    <a:pt x="115" y="36"/>
                    <a:pt x="115" y="36"/>
                    <a:pt x="115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0" y="35"/>
                    <a:pt x="108" y="35"/>
                  </a:cubicBezTo>
                  <a:cubicBezTo>
                    <a:pt x="106" y="35"/>
                    <a:pt x="105" y="34"/>
                    <a:pt x="104" y="31"/>
                  </a:cubicBezTo>
                  <a:cubicBezTo>
                    <a:pt x="104" y="30"/>
                    <a:pt x="104" y="29"/>
                    <a:pt x="104" y="28"/>
                  </a:cubicBezTo>
                  <a:cubicBezTo>
                    <a:pt x="103" y="24"/>
                    <a:pt x="103" y="21"/>
                    <a:pt x="100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7" y="22"/>
                    <a:pt x="96" y="22"/>
                    <a:pt x="95" y="24"/>
                  </a:cubicBezTo>
                  <a:cubicBezTo>
                    <a:pt x="94" y="25"/>
                    <a:pt x="94" y="27"/>
                    <a:pt x="94" y="30"/>
                  </a:cubicBezTo>
                  <a:cubicBezTo>
                    <a:pt x="95" y="31"/>
                    <a:pt x="95" y="33"/>
                    <a:pt x="94" y="34"/>
                  </a:cubicBezTo>
                  <a:cubicBezTo>
                    <a:pt x="94" y="34"/>
                    <a:pt x="93" y="34"/>
                    <a:pt x="93" y="34"/>
                  </a:cubicBezTo>
                  <a:cubicBezTo>
                    <a:pt x="93" y="34"/>
                    <a:pt x="93" y="34"/>
                    <a:pt x="92" y="34"/>
                  </a:cubicBezTo>
                  <a:cubicBezTo>
                    <a:pt x="91" y="33"/>
                    <a:pt x="90" y="31"/>
                    <a:pt x="89" y="30"/>
                  </a:cubicBezTo>
                  <a:cubicBezTo>
                    <a:pt x="87" y="27"/>
                    <a:pt x="85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9"/>
                    <a:pt x="79" y="35"/>
                    <a:pt x="80" y="38"/>
                  </a:cubicBezTo>
                  <a:cubicBezTo>
                    <a:pt x="81" y="38"/>
                    <a:pt x="82" y="39"/>
                    <a:pt x="82" y="40"/>
                  </a:cubicBezTo>
                  <a:cubicBezTo>
                    <a:pt x="83" y="41"/>
                    <a:pt x="83" y="41"/>
                    <a:pt x="83" y="42"/>
                  </a:cubicBezTo>
                  <a:cubicBezTo>
                    <a:pt x="82" y="43"/>
                    <a:pt x="82" y="44"/>
                    <a:pt x="82" y="45"/>
                  </a:cubicBezTo>
                  <a:cubicBezTo>
                    <a:pt x="83" y="46"/>
                    <a:pt x="84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8"/>
                    <a:pt x="86" y="50"/>
                    <a:pt x="86" y="51"/>
                  </a:cubicBezTo>
                  <a:cubicBezTo>
                    <a:pt x="86" y="52"/>
                    <a:pt x="85" y="53"/>
                    <a:pt x="85" y="54"/>
                  </a:cubicBezTo>
                  <a:cubicBezTo>
                    <a:pt x="85" y="54"/>
                    <a:pt x="85" y="55"/>
                    <a:pt x="84" y="55"/>
                  </a:cubicBezTo>
                  <a:cubicBezTo>
                    <a:pt x="84" y="56"/>
                    <a:pt x="83" y="57"/>
                    <a:pt x="82" y="58"/>
                  </a:cubicBezTo>
                  <a:cubicBezTo>
                    <a:pt x="82" y="60"/>
                    <a:pt x="82" y="61"/>
                    <a:pt x="83" y="62"/>
                  </a:cubicBezTo>
                  <a:cubicBezTo>
                    <a:pt x="83" y="62"/>
                    <a:pt x="84" y="62"/>
                    <a:pt x="84" y="64"/>
                  </a:cubicBezTo>
                  <a:cubicBezTo>
                    <a:pt x="84" y="66"/>
                    <a:pt x="84" y="66"/>
                    <a:pt x="82" y="66"/>
                  </a:cubicBezTo>
                  <a:cubicBezTo>
                    <a:pt x="82" y="67"/>
                    <a:pt x="81" y="67"/>
                    <a:pt x="81" y="67"/>
                  </a:cubicBezTo>
                  <a:cubicBezTo>
                    <a:pt x="77" y="70"/>
                    <a:pt x="77" y="73"/>
                    <a:pt x="77" y="75"/>
                  </a:cubicBezTo>
                  <a:cubicBezTo>
                    <a:pt x="78" y="76"/>
                    <a:pt x="77" y="77"/>
                    <a:pt x="76" y="78"/>
                  </a:cubicBezTo>
                  <a:cubicBezTo>
                    <a:pt x="76" y="78"/>
                    <a:pt x="75" y="79"/>
                    <a:pt x="75" y="79"/>
                  </a:cubicBezTo>
                  <a:cubicBezTo>
                    <a:pt x="74" y="80"/>
                    <a:pt x="74" y="81"/>
                    <a:pt x="74" y="83"/>
                  </a:cubicBezTo>
                  <a:cubicBezTo>
                    <a:pt x="74" y="84"/>
                    <a:pt x="74" y="85"/>
                    <a:pt x="74" y="86"/>
                  </a:cubicBezTo>
                  <a:cubicBezTo>
                    <a:pt x="74" y="88"/>
                    <a:pt x="73" y="89"/>
                    <a:pt x="72" y="91"/>
                  </a:cubicBezTo>
                  <a:cubicBezTo>
                    <a:pt x="71" y="93"/>
                    <a:pt x="69" y="95"/>
                    <a:pt x="68" y="99"/>
                  </a:cubicBezTo>
                  <a:cubicBezTo>
                    <a:pt x="66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59" y="109"/>
                    <a:pt x="56" y="112"/>
                    <a:pt x="55" y="115"/>
                  </a:cubicBezTo>
                  <a:cubicBezTo>
                    <a:pt x="54" y="116"/>
                    <a:pt x="54" y="117"/>
                    <a:pt x="54" y="119"/>
                  </a:cubicBezTo>
                  <a:cubicBezTo>
                    <a:pt x="53" y="121"/>
                    <a:pt x="52" y="124"/>
                    <a:pt x="51" y="125"/>
                  </a:cubicBezTo>
                  <a:cubicBezTo>
                    <a:pt x="48" y="126"/>
                    <a:pt x="46" y="127"/>
                    <a:pt x="44" y="129"/>
                  </a:cubicBezTo>
                  <a:cubicBezTo>
                    <a:pt x="43" y="130"/>
                    <a:pt x="42" y="133"/>
                    <a:pt x="41" y="134"/>
                  </a:cubicBezTo>
                  <a:cubicBezTo>
                    <a:pt x="41" y="135"/>
                    <a:pt x="40" y="136"/>
                    <a:pt x="40" y="136"/>
                  </a:cubicBezTo>
                  <a:cubicBezTo>
                    <a:pt x="39" y="137"/>
                    <a:pt x="36" y="140"/>
                    <a:pt x="34" y="142"/>
                  </a:cubicBezTo>
                  <a:cubicBezTo>
                    <a:pt x="32" y="144"/>
                    <a:pt x="28" y="149"/>
                    <a:pt x="28" y="154"/>
                  </a:cubicBezTo>
                  <a:cubicBezTo>
                    <a:pt x="28" y="158"/>
                    <a:pt x="27" y="161"/>
                    <a:pt x="25" y="163"/>
                  </a:cubicBezTo>
                  <a:cubicBezTo>
                    <a:pt x="23" y="165"/>
                    <a:pt x="23" y="167"/>
                    <a:pt x="23" y="168"/>
                  </a:cubicBezTo>
                  <a:cubicBezTo>
                    <a:pt x="23" y="169"/>
                    <a:pt x="23" y="170"/>
                    <a:pt x="23" y="171"/>
                  </a:cubicBezTo>
                  <a:cubicBezTo>
                    <a:pt x="22" y="173"/>
                    <a:pt x="22" y="175"/>
                    <a:pt x="22" y="178"/>
                  </a:cubicBezTo>
                  <a:cubicBezTo>
                    <a:pt x="22" y="180"/>
                    <a:pt x="22" y="184"/>
                    <a:pt x="21" y="185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19" y="186"/>
                    <a:pt x="18" y="187"/>
                    <a:pt x="17" y="191"/>
                  </a:cubicBezTo>
                  <a:cubicBezTo>
                    <a:pt x="17" y="193"/>
                    <a:pt x="16" y="194"/>
                    <a:pt x="14" y="196"/>
                  </a:cubicBezTo>
                  <a:cubicBezTo>
                    <a:pt x="14" y="197"/>
                    <a:pt x="13" y="198"/>
                    <a:pt x="13" y="200"/>
                  </a:cubicBezTo>
                  <a:cubicBezTo>
                    <a:pt x="11" y="202"/>
                    <a:pt x="11" y="203"/>
                    <a:pt x="10" y="205"/>
                  </a:cubicBezTo>
                  <a:cubicBezTo>
                    <a:pt x="10" y="206"/>
                    <a:pt x="9" y="207"/>
                    <a:pt x="9" y="208"/>
                  </a:cubicBezTo>
                  <a:cubicBezTo>
                    <a:pt x="7" y="210"/>
                    <a:pt x="6" y="214"/>
                    <a:pt x="7" y="218"/>
                  </a:cubicBezTo>
                  <a:cubicBezTo>
                    <a:pt x="8" y="221"/>
                    <a:pt x="9" y="224"/>
                    <a:pt x="10" y="225"/>
                  </a:cubicBezTo>
                  <a:cubicBezTo>
                    <a:pt x="10" y="226"/>
                    <a:pt x="11" y="226"/>
                    <a:pt x="11" y="227"/>
                  </a:cubicBezTo>
                  <a:cubicBezTo>
                    <a:pt x="11" y="228"/>
                    <a:pt x="11" y="230"/>
                    <a:pt x="10" y="231"/>
                  </a:cubicBezTo>
                  <a:cubicBezTo>
                    <a:pt x="8" y="233"/>
                    <a:pt x="7" y="235"/>
                    <a:pt x="7" y="237"/>
                  </a:cubicBezTo>
                  <a:cubicBezTo>
                    <a:pt x="6" y="239"/>
                    <a:pt x="5" y="241"/>
                    <a:pt x="6" y="244"/>
                  </a:cubicBezTo>
                  <a:cubicBezTo>
                    <a:pt x="6" y="246"/>
                    <a:pt x="6" y="246"/>
                    <a:pt x="5" y="248"/>
                  </a:cubicBezTo>
                  <a:cubicBezTo>
                    <a:pt x="5" y="248"/>
                    <a:pt x="5" y="248"/>
                    <a:pt x="4" y="249"/>
                  </a:cubicBezTo>
                  <a:cubicBezTo>
                    <a:pt x="3" y="251"/>
                    <a:pt x="2" y="254"/>
                    <a:pt x="3" y="257"/>
                  </a:cubicBezTo>
                  <a:cubicBezTo>
                    <a:pt x="4" y="258"/>
                    <a:pt x="4" y="258"/>
                    <a:pt x="3" y="259"/>
                  </a:cubicBezTo>
                  <a:cubicBezTo>
                    <a:pt x="3" y="260"/>
                    <a:pt x="3" y="260"/>
                    <a:pt x="2" y="261"/>
                  </a:cubicBezTo>
                  <a:cubicBezTo>
                    <a:pt x="1" y="263"/>
                    <a:pt x="0" y="267"/>
                    <a:pt x="5" y="271"/>
                  </a:cubicBezTo>
                  <a:cubicBezTo>
                    <a:pt x="7" y="273"/>
                    <a:pt x="7" y="274"/>
                    <a:pt x="7" y="276"/>
                  </a:cubicBezTo>
                  <a:cubicBezTo>
                    <a:pt x="8" y="276"/>
                    <a:pt x="8" y="277"/>
                    <a:pt x="8" y="277"/>
                  </a:cubicBezTo>
                  <a:cubicBezTo>
                    <a:pt x="8" y="278"/>
                    <a:pt x="10" y="279"/>
                    <a:pt x="11" y="279"/>
                  </a:cubicBezTo>
                  <a:cubicBezTo>
                    <a:pt x="12" y="279"/>
                    <a:pt x="14" y="279"/>
                    <a:pt x="14" y="277"/>
                  </a:cubicBezTo>
                  <a:cubicBezTo>
                    <a:pt x="15" y="276"/>
                    <a:pt x="16" y="276"/>
                    <a:pt x="16" y="276"/>
                  </a:cubicBezTo>
                  <a:cubicBezTo>
                    <a:pt x="16" y="276"/>
                    <a:pt x="15" y="277"/>
                    <a:pt x="15" y="277"/>
                  </a:cubicBezTo>
                  <a:cubicBezTo>
                    <a:pt x="14" y="278"/>
                    <a:pt x="14" y="279"/>
                    <a:pt x="13" y="280"/>
                  </a:cubicBezTo>
                  <a:cubicBezTo>
                    <a:pt x="13" y="280"/>
                    <a:pt x="13" y="281"/>
                    <a:pt x="14" y="282"/>
                  </a:cubicBezTo>
                  <a:cubicBezTo>
                    <a:pt x="14" y="284"/>
                    <a:pt x="16" y="284"/>
                    <a:pt x="17" y="284"/>
                  </a:cubicBezTo>
                  <a:cubicBezTo>
                    <a:pt x="18" y="284"/>
                    <a:pt x="19" y="284"/>
                    <a:pt x="20" y="284"/>
                  </a:cubicBezTo>
                  <a:cubicBezTo>
                    <a:pt x="22" y="283"/>
                    <a:pt x="24" y="282"/>
                    <a:pt x="26" y="281"/>
                  </a:cubicBezTo>
                  <a:cubicBezTo>
                    <a:pt x="28" y="279"/>
                    <a:pt x="32" y="277"/>
                    <a:pt x="33" y="277"/>
                  </a:cubicBezTo>
                  <a:cubicBezTo>
                    <a:pt x="33" y="277"/>
                    <a:pt x="33" y="279"/>
                    <a:pt x="34" y="279"/>
                  </a:cubicBezTo>
                  <a:cubicBezTo>
                    <a:pt x="34" y="281"/>
                    <a:pt x="34" y="283"/>
                    <a:pt x="36" y="283"/>
                  </a:cubicBezTo>
                  <a:cubicBezTo>
                    <a:pt x="37" y="283"/>
                    <a:pt x="38" y="283"/>
                    <a:pt x="39" y="283"/>
                  </a:cubicBezTo>
                  <a:cubicBezTo>
                    <a:pt x="41" y="283"/>
                    <a:pt x="50" y="283"/>
                    <a:pt x="53" y="280"/>
                  </a:cubicBezTo>
                  <a:cubicBezTo>
                    <a:pt x="55" y="277"/>
                    <a:pt x="61" y="275"/>
                    <a:pt x="65" y="275"/>
                  </a:cubicBezTo>
                  <a:cubicBezTo>
                    <a:pt x="66" y="275"/>
                    <a:pt x="66" y="275"/>
                    <a:pt x="67" y="275"/>
                  </a:cubicBezTo>
                  <a:cubicBezTo>
                    <a:pt x="69" y="280"/>
                    <a:pt x="73" y="281"/>
                    <a:pt x="75" y="281"/>
                  </a:cubicBezTo>
                  <a:cubicBezTo>
                    <a:pt x="77" y="281"/>
                    <a:pt x="79" y="280"/>
                    <a:pt x="82" y="280"/>
                  </a:cubicBezTo>
                  <a:cubicBezTo>
                    <a:pt x="83" y="280"/>
                    <a:pt x="83" y="280"/>
                    <a:pt x="83" y="280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83" y="278"/>
                    <a:pt x="82" y="276"/>
                    <a:pt x="85" y="274"/>
                  </a:cubicBezTo>
                  <a:cubicBezTo>
                    <a:pt x="86" y="274"/>
                    <a:pt x="87" y="274"/>
                    <a:pt x="87" y="274"/>
                  </a:cubicBezTo>
                  <a:cubicBezTo>
                    <a:pt x="89" y="274"/>
                    <a:pt x="91" y="275"/>
                    <a:pt x="91" y="276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3" y="276"/>
                    <a:pt x="96" y="276"/>
                    <a:pt x="96" y="273"/>
                  </a:cubicBezTo>
                  <a:cubicBezTo>
                    <a:pt x="96" y="272"/>
                    <a:pt x="97" y="271"/>
                    <a:pt x="97" y="271"/>
                  </a:cubicBezTo>
                  <a:cubicBezTo>
                    <a:pt x="98" y="270"/>
                    <a:pt x="98" y="269"/>
                    <a:pt x="98" y="268"/>
                  </a:cubicBezTo>
                  <a:cubicBezTo>
                    <a:pt x="97" y="267"/>
                    <a:pt x="97" y="266"/>
                    <a:pt x="95" y="265"/>
                  </a:cubicBezTo>
                  <a:cubicBezTo>
                    <a:pt x="93" y="265"/>
                    <a:pt x="92" y="264"/>
                    <a:pt x="92" y="264"/>
                  </a:cubicBezTo>
                  <a:cubicBezTo>
                    <a:pt x="90" y="264"/>
                    <a:pt x="89" y="266"/>
                    <a:pt x="88" y="266"/>
                  </a:cubicBezTo>
                  <a:cubicBezTo>
                    <a:pt x="88" y="267"/>
                    <a:pt x="88" y="267"/>
                    <a:pt x="87" y="268"/>
                  </a:cubicBezTo>
                  <a:cubicBezTo>
                    <a:pt x="86" y="268"/>
                    <a:pt x="85" y="268"/>
                    <a:pt x="84" y="268"/>
                  </a:cubicBezTo>
                  <a:cubicBezTo>
                    <a:pt x="83" y="268"/>
                    <a:pt x="82" y="268"/>
                    <a:pt x="81" y="267"/>
                  </a:cubicBezTo>
                  <a:cubicBezTo>
                    <a:pt x="80" y="266"/>
                    <a:pt x="80" y="265"/>
                    <a:pt x="80" y="263"/>
                  </a:cubicBezTo>
                  <a:cubicBezTo>
                    <a:pt x="80" y="262"/>
                    <a:pt x="81" y="261"/>
                    <a:pt x="81" y="261"/>
                  </a:cubicBezTo>
                  <a:cubicBezTo>
                    <a:pt x="84" y="260"/>
                    <a:pt x="84" y="258"/>
                    <a:pt x="84" y="256"/>
                  </a:cubicBezTo>
                  <a:cubicBezTo>
                    <a:pt x="85" y="256"/>
                    <a:pt x="85" y="255"/>
                    <a:pt x="85" y="255"/>
                  </a:cubicBezTo>
                  <a:cubicBezTo>
                    <a:pt x="85" y="255"/>
                    <a:pt x="86" y="255"/>
                    <a:pt x="87" y="254"/>
                  </a:cubicBezTo>
                  <a:cubicBezTo>
                    <a:pt x="89" y="254"/>
                    <a:pt x="91" y="254"/>
                    <a:pt x="92" y="253"/>
                  </a:cubicBezTo>
                  <a:cubicBezTo>
                    <a:pt x="93" y="252"/>
                    <a:pt x="93" y="252"/>
                    <a:pt x="94" y="252"/>
                  </a:cubicBezTo>
                  <a:cubicBezTo>
                    <a:pt x="94" y="252"/>
                    <a:pt x="95" y="253"/>
                    <a:pt x="95" y="254"/>
                  </a:cubicBezTo>
                  <a:cubicBezTo>
                    <a:pt x="95" y="256"/>
                    <a:pt x="96" y="257"/>
                    <a:pt x="97" y="257"/>
                  </a:cubicBezTo>
                  <a:cubicBezTo>
                    <a:pt x="98" y="257"/>
                    <a:pt x="100" y="255"/>
                    <a:pt x="100" y="253"/>
                  </a:cubicBezTo>
                  <a:cubicBezTo>
                    <a:pt x="103" y="255"/>
                    <a:pt x="106" y="256"/>
                    <a:pt x="106" y="257"/>
                  </a:cubicBezTo>
                  <a:cubicBezTo>
                    <a:pt x="105" y="258"/>
                    <a:pt x="104" y="258"/>
                    <a:pt x="103" y="259"/>
                  </a:cubicBezTo>
                  <a:cubicBezTo>
                    <a:pt x="102" y="259"/>
                    <a:pt x="101" y="260"/>
                    <a:pt x="100" y="262"/>
                  </a:cubicBezTo>
                  <a:cubicBezTo>
                    <a:pt x="100" y="263"/>
                    <a:pt x="100" y="264"/>
                    <a:pt x="100" y="264"/>
                  </a:cubicBezTo>
                  <a:cubicBezTo>
                    <a:pt x="101" y="266"/>
                    <a:pt x="104" y="266"/>
                    <a:pt x="105" y="266"/>
                  </a:cubicBezTo>
                  <a:cubicBezTo>
                    <a:pt x="105" y="266"/>
                    <a:pt x="106" y="266"/>
                    <a:pt x="106" y="266"/>
                  </a:cubicBezTo>
                  <a:cubicBezTo>
                    <a:pt x="107" y="266"/>
                    <a:pt x="107" y="266"/>
                    <a:pt x="107" y="266"/>
                  </a:cubicBezTo>
                  <a:cubicBezTo>
                    <a:pt x="107" y="266"/>
                    <a:pt x="108" y="266"/>
                    <a:pt x="108" y="267"/>
                  </a:cubicBezTo>
                  <a:cubicBezTo>
                    <a:pt x="109" y="267"/>
                    <a:pt x="110" y="268"/>
                    <a:pt x="111" y="268"/>
                  </a:cubicBezTo>
                  <a:cubicBezTo>
                    <a:pt x="112" y="268"/>
                    <a:pt x="112" y="267"/>
                    <a:pt x="113" y="266"/>
                  </a:cubicBezTo>
                  <a:cubicBezTo>
                    <a:pt x="113" y="265"/>
                    <a:pt x="113" y="263"/>
                    <a:pt x="111" y="262"/>
                  </a:cubicBezTo>
                  <a:cubicBezTo>
                    <a:pt x="112" y="262"/>
                    <a:pt x="112" y="262"/>
                    <a:pt x="113" y="263"/>
                  </a:cubicBezTo>
                  <a:cubicBezTo>
                    <a:pt x="116" y="265"/>
                    <a:pt x="116" y="266"/>
                    <a:pt x="116" y="267"/>
                  </a:cubicBezTo>
                  <a:cubicBezTo>
                    <a:pt x="116" y="268"/>
                    <a:pt x="116" y="269"/>
                    <a:pt x="116" y="270"/>
                  </a:cubicBezTo>
                  <a:cubicBezTo>
                    <a:pt x="117" y="271"/>
                    <a:pt x="118" y="271"/>
                    <a:pt x="119" y="271"/>
                  </a:cubicBezTo>
                  <a:cubicBezTo>
                    <a:pt x="120" y="271"/>
                    <a:pt x="122" y="271"/>
                    <a:pt x="123" y="270"/>
                  </a:cubicBezTo>
                  <a:cubicBezTo>
                    <a:pt x="126" y="268"/>
                    <a:pt x="129" y="267"/>
                    <a:pt x="131" y="267"/>
                  </a:cubicBezTo>
                  <a:cubicBezTo>
                    <a:pt x="132" y="267"/>
                    <a:pt x="133" y="267"/>
                    <a:pt x="133" y="268"/>
                  </a:cubicBezTo>
                  <a:cubicBezTo>
                    <a:pt x="137" y="268"/>
                    <a:pt x="143" y="271"/>
                    <a:pt x="145" y="272"/>
                  </a:cubicBezTo>
                  <a:cubicBezTo>
                    <a:pt x="146" y="272"/>
                    <a:pt x="147" y="273"/>
                    <a:pt x="149" y="273"/>
                  </a:cubicBezTo>
                  <a:cubicBezTo>
                    <a:pt x="152" y="274"/>
                    <a:pt x="159" y="276"/>
                    <a:pt x="159" y="278"/>
                  </a:cubicBezTo>
                  <a:cubicBezTo>
                    <a:pt x="163" y="286"/>
                    <a:pt x="165" y="289"/>
                    <a:pt x="168" y="290"/>
                  </a:cubicBezTo>
                  <a:cubicBezTo>
                    <a:pt x="168" y="290"/>
                    <a:pt x="169" y="290"/>
                    <a:pt x="169" y="290"/>
                  </a:cubicBezTo>
                  <a:cubicBezTo>
                    <a:pt x="172" y="290"/>
                    <a:pt x="174" y="289"/>
                    <a:pt x="176" y="287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79" y="287"/>
                    <a:pt x="180" y="288"/>
                    <a:pt x="180" y="288"/>
                  </a:cubicBezTo>
                  <a:cubicBezTo>
                    <a:pt x="181" y="289"/>
                    <a:pt x="181" y="289"/>
                    <a:pt x="181" y="289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5" y="287"/>
                    <a:pt x="185" y="287"/>
                    <a:pt x="185" y="287"/>
                  </a:cubicBezTo>
                  <a:cubicBezTo>
                    <a:pt x="186" y="287"/>
                    <a:pt x="188" y="288"/>
                    <a:pt x="189" y="288"/>
                  </a:cubicBezTo>
                  <a:cubicBezTo>
                    <a:pt x="190" y="288"/>
                    <a:pt x="191" y="287"/>
                    <a:pt x="191" y="287"/>
                  </a:cubicBezTo>
                  <a:cubicBezTo>
                    <a:pt x="192" y="285"/>
                    <a:pt x="192" y="284"/>
                    <a:pt x="192" y="283"/>
                  </a:cubicBezTo>
                  <a:cubicBezTo>
                    <a:pt x="192" y="282"/>
                    <a:pt x="192" y="282"/>
                    <a:pt x="192" y="282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88" y="281"/>
                    <a:pt x="185" y="281"/>
                    <a:pt x="184" y="280"/>
                  </a:cubicBezTo>
                  <a:cubicBezTo>
                    <a:pt x="184" y="280"/>
                    <a:pt x="183" y="279"/>
                    <a:pt x="182" y="279"/>
                  </a:cubicBezTo>
                  <a:cubicBezTo>
                    <a:pt x="182" y="279"/>
                    <a:pt x="181" y="278"/>
                    <a:pt x="181" y="278"/>
                  </a:cubicBezTo>
                  <a:cubicBezTo>
                    <a:pt x="181" y="278"/>
                    <a:pt x="181" y="278"/>
                    <a:pt x="181" y="278"/>
                  </a:cubicBezTo>
                  <a:cubicBezTo>
                    <a:pt x="183" y="277"/>
                    <a:pt x="186" y="276"/>
                    <a:pt x="188" y="276"/>
                  </a:cubicBezTo>
                  <a:cubicBezTo>
                    <a:pt x="188" y="276"/>
                    <a:pt x="189" y="276"/>
                    <a:pt x="189" y="276"/>
                  </a:cubicBezTo>
                  <a:cubicBezTo>
                    <a:pt x="192" y="275"/>
                    <a:pt x="195" y="273"/>
                    <a:pt x="197" y="271"/>
                  </a:cubicBezTo>
                  <a:cubicBezTo>
                    <a:pt x="197" y="271"/>
                    <a:pt x="197" y="271"/>
                    <a:pt x="197" y="271"/>
                  </a:cubicBezTo>
                  <a:cubicBezTo>
                    <a:pt x="199" y="269"/>
                    <a:pt x="200" y="268"/>
                    <a:pt x="201" y="268"/>
                  </a:cubicBezTo>
                  <a:cubicBezTo>
                    <a:pt x="202" y="268"/>
                    <a:pt x="202" y="268"/>
                    <a:pt x="203" y="269"/>
                  </a:cubicBezTo>
                  <a:cubicBezTo>
                    <a:pt x="204" y="269"/>
                    <a:pt x="206" y="270"/>
                    <a:pt x="207" y="270"/>
                  </a:cubicBezTo>
                  <a:cubicBezTo>
                    <a:pt x="210" y="270"/>
                    <a:pt x="212" y="268"/>
                    <a:pt x="214" y="267"/>
                  </a:cubicBezTo>
                  <a:cubicBezTo>
                    <a:pt x="214" y="266"/>
                    <a:pt x="215" y="266"/>
                    <a:pt x="216" y="266"/>
                  </a:cubicBezTo>
                  <a:cubicBezTo>
                    <a:pt x="217" y="266"/>
                    <a:pt x="218" y="267"/>
                    <a:pt x="218" y="268"/>
                  </a:cubicBezTo>
                  <a:cubicBezTo>
                    <a:pt x="219" y="268"/>
                    <a:pt x="219" y="269"/>
                    <a:pt x="220" y="269"/>
                  </a:cubicBezTo>
                  <a:cubicBezTo>
                    <a:pt x="221" y="269"/>
                    <a:pt x="222" y="267"/>
                    <a:pt x="223" y="267"/>
                  </a:cubicBezTo>
                  <a:cubicBezTo>
                    <a:pt x="224" y="266"/>
                    <a:pt x="225" y="262"/>
                    <a:pt x="224" y="258"/>
                  </a:cubicBezTo>
                  <a:cubicBezTo>
                    <a:pt x="223" y="257"/>
                    <a:pt x="222" y="255"/>
                    <a:pt x="222" y="254"/>
                  </a:cubicBezTo>
                  <a:cubicBezTo>
                    <a:pt x="220" y="251"/>
                    <a:pt x="220" y="251"/>
                    <a:pt x="221" y="251"/>
                  </a:cubicBezTo>
                  <a:cubicBezTo>
                    <a:pt x="221" y="250"/>
                    <a:pt x="222" y="250"/>
                    <a:pt x="223" y="250"/>
                  </a:cubicBezTo>
                  <a:cubicBezTo>
                    <a:pt x="224" y="249"/>
                    <a:pt x="225" y="249"/>
                    <a:pt x="225" y="248"/>
                  </a:cubicBezTo>
                  <a:cubicBezTo>
                    <a:pt x="225" y="247"/>
                    <a:pt x="224" y="245"/>
                    <a:pt x="223" y="244"/>
                  </a:cubicBezTo>
                  <a:cubicBezTo>
                    <a:pt x="220" y="242"/>
                    <a:pt x="220" y="241"/>
                    <a:pt x="221" y="239"/>
                  </a:cubicBezTo>
                  <a:cubicBezTo>
                    <a:pt x="221" y="238"/>
                    <a:pt x="222" y="238"/>
                    <a:pt x="222" y="237"/>
                  </a:cubicBezTo>
                  <a:cubicBezTo>
                    <a:pt x="223" y="234"/>
                    <a:pt x="221" y="232"/>
                    <a:pt x="220" y="231"/>
                  </a:cubicBezTo>
                  <a:cubicBezTo>
                    <a:pt x="220" y="230"/>
                    <a:pt x="220" y="230"/>
                    <a:pt x="220" y="229"/>
                  </a:cubicBezTo>
                  <a:cubicBezTo>
                    <a:pt x="223" y="227"/>
                    <a:pt x="226" y="220"/>
                    <a:pt x="226" y="216"/>
                  </a:cubicBezTo>
                  <a:cubicBezTo>
                    <a:pt x="226" y="214"/>
                    <a:pt x="224" y="211"/>
                    <a:pt x="223" y="208"/>
                  </a:cubicBezTo>
                  <a:cubicBezTo>
                    <a:pt x="221" y="204"/>
                    <a:pt x="219" y="201"/>
                    <a:pt x="219" y="198"/>
                  </a:cubicBezTo>
                  <a:cubicBezTo>
                    <a:pt x="218" y="192"/>
                    <a:pt x="219" y="190"/>
                    <a:pt x="219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8" y="188"/>
                    <a:pt x="213" y="181"/>
                    <a:pt x="211" y="179"/>
                  </a:cubicBezTo>
                  <a:cubicBezTo>
                    <a:pt x="211" y="179"/>
                    <a:pt x="210" y="179"/>
                    <a:pt x="210" y="179"/>
                  </a:cubicBezTo>
                  <a:cubicBezTo>
                    <a:pt x="210" y="179"/>
                    <a:pt x="210" y="179"/>
                    <a:pt x="211" y="179"/>
                  </a:cubicBezTo>
                  <a:cubicBezTo>
                    <a:pt x="211" y="178"/>
                    <a:pt x="213" y="177"/>
                    <a:pt x="214" y="175"/>
                  </a:cubicBezTo>
                  <a:cubicBezTo>
                    <a:pt x="216" y="170"/>
                    <a:pt x="219" y="167"/>
                    <a:pt x="220" y="167"/>
                  </a:cubicBezTo>
                  <a:cubicBezTo>
                    <a:pt x="220" y="167"/>
                    <a:pt x="220" y="167"/>
                    <a:pt x="221" y="167"/>
                  </a:cubicBezTo>
                  <a:cubicBezTo>
                    <a:pt x="222" y="168"/>
                    <a:pt x="223" y="169"/>
                    <a:pt x="224" y="169"/>
                  </a:cubicBezTo>
                  <a:cubicBezTo>
                    <a:pt x="225" y="169"/>
                    <a:pt x="226" y="168"/>
                    <a:pt x="226" y="168"/>
                  </a:cubicBezTo>
                  <a:cubicBezTo>
                    <a:pt x="229" y="166"/>
                    <a:pt x="231" y="165"/>
                    <a:pt x="232" y="165"/>
                  </a:cubicBezTo>
                  <a:cubicBezTo>
                    <a:pt x="233" y="164"/>
                    <a:pt x="234" y="164"/>
                    <a:pt x="234" y="163"/>
                  </a:cubicBezTo>
                  <a:cubicBezTo>
                    <a:pt x="234" y="163"/>
                    <a:pt x="233" y="162"/>
                    <a:pt x="233" y="162"/>
                  </a:cubicBezTo>
                  <a:cubicBezTo>
                    <a:pt x="233" y="161"/>
                    <a:pt x="232" y="161"/>
                    <a:pt x="232" y="161"/>
                  </a:cubicBezTo>
                  <a:cubicBezTo>
                    <a:pt x="232" y="161"/>
                    <a:pt x="233" y="160"/>
                    <a:pt x="233" y="160"/>
                  </a:cubicBezTo>
                  <a:cubicBezTo>
                    <a:pt x="233" y="160"/>
                    <a:pt x="234" y="161"/>
                    <a:pt x="234" y="161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6" y="162"/>
                    <a:pt x="237" y="161"/>
                    <a:pt x="238" y="160"/>
                  </a:cubicBezTo>
                  <a:cubicBezTo>
                    <a:pt x="239" y="157"/>
                    <a:pt x="239" y="153"/>
                    <a:pt x="237" y="151"/>
                  </a:cubicBezTo>
                  <a:cubicBezTo>
                    <a:pt x="237" y="150"/>
                    <a:pt x="236" y="149"/>
                    <a:pt x="236" y="149"/>
                  </a:cubicBezTo>
                  <a:cubicBezTo>
                    <a:pt x="236" y="149"/>
                    <a:pt x="236" y="149"/>
                    <a:pt x="237" y="149"/>
                  </a:cubicBezTo>
                  <a:cubicBezTo>
                    <a:pt x="237" y="149"/>
                    <a:pt x="237" y="149"/>
                    <a:pt x="238" y="149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36" y="146"/>
                    <a:pt x="232" y="143"/>
                    <a:pt x="233" y="142"/>
                  </a:cubicBezTo>
                  <a:cubicBezTo>
                    <a:pt x="233" y="139"/>
                    <a:pt x="234" y="139"/>
                    <a:pt x="234" y="139"/>
                  </a:cubicBezTo>
                  <a:cubicBezTo>
                    <a:pt x="235" y="139"/>
                    <a:pt x="236" y="139"/>
                    <a:pt x="237" y="139"/>
                  </a:cubicBezTo>
                  <a:cubicBezTo>
                    <a:pt x="238" y="140"/>
                    <a:pt x="239" y="141"/>
                    <a:pt x="240" y="142"/>
                  </a:cubicBezTo>
                  <a:cubicBezTo>
                    <a:pt x="241" y="142"/>
                    <a:pt x="242" y="143"/>
                    <a:pt x="243" y="143"/>
                  </a:cubicBezTo>
                  <a:cubicBezTo>
                    <a:pt x="243" y="143"/>
                    <a:pt x="244" y="143"/>
                    <a:pt x="244" y="142"/>
                  </a:cubicBezTo>
                  <a:cubicBezTo>
                    <a:pt x="244" y="142"/>
                    <a:pt x="245" y="142"/>
                    <a:pt x="246" y="142"/>
                  </a:cubicBezTo>
                  <a:cubicBezTo>
                    <a:pt x="247" y="142"/>
                    <a:pt x="247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50" y="142"/>
                    <a:pt x="251" y="141"/>
                    <a:pt x="252" y="140"/>
                  </a:cubicBezTo>
                  <a:cubicBezTo>
                    <a:pt x="252" y="138"/>
                    <a:pt x="252" y="137"/>
                    <a:pt x="252" y="135"/>
                  </a:cubicBezTo>
                  <a:cubicBezTo>
                    <a:pt x="250" y="133"/>
                    <a:pt x="249" y="133"/>
                    <a:pt x="248" y="133"/>
                  </a:cubicBezTo>
                  <a:cubicBezTo>
                    <a:pt x="247" y="133"/>
                    <a:pt x="247" y="133"/>
                    <a:pt x="247" y="132"/>
                  </a:cubicBezTo>
                  <a:cubicBezTo>
                    <a:pt x="246" y="129"/>
                    <a:pt x="246" y="127"/>
                    <a:pt x="247" y="125"/>
                  </a:cubicBezTo>
                  <a:cubicBezTo>
                    <a:pt x="249" y="123"/>
                    <a:pt x="249" y="120"/>
                    <a:pt x="248" y="118"/>
                  </a:cubicBezTo>
                  <a:cubicBezTo>
                    <a:pt x="248" y="118"/>
                    <a:pt x="249" y="117"/>
                    <a:pt x="249" y="116"/>
                  </a:cubicBezTo>
                  <a:cubicBezTo>
                    <a:pt x="250" y="114"/>
                    <a:pt x="249" y="106"/>
                    <a:pt x="244" y="101"/>
                  </a:cubicBezTo>
                  <a:cubicBezTo>
                    <a:pt x="239" y="96"/>
                    <a:pt x="237" y="95"/>
                    <a:pt x="233" y="94"/>
                  </a:cubicBezTo>
                  <a:cubicBezTo>
                    <a:pt x="232" y="93"/>
                    <a:pt x="232" y="93"/>
                    <a:pt x="232" y="92"/>
                  </a:cubicBezTo>
                  <a:cubicBezTo>
                    <a:pt x="232" y="91"/>
                    <a:pt x="232" y="91"/>
                    <a:pt x="232" y="90"/>
                  </a:cubicBezTo>
                  <a:cubicBezTo>
                    <a:pt x="232" y="89"/>
                    <a:pt x="230" y="88"/>
                    <a:pt x="229" y="88"/>
                  </a:cubicBezTo>
                  <a:cubicBezTo>
                    <a:pt x="229" y="88"/>
                    <a:pt x="229" y="87"/>
                    <a:pt x="228" y="87"/>
                  </a:cubicBezTo>
                  <a:cubicBezTo>
                    <a:pt x="228" y="87"/>
                    <a:pt x="229" y="86"/>
                    <a:pt x="230" y="85"/>
                  </a:cubicBezTo>
                  <a:cubicBezTo>
                    <a:pt x="231" y="84"/>
                    <a:pt x="232" y="83"/>
                    <a:pt x="232" y="82"/>
                  </a:cubicBezTo>
                  <a:cubicBezTo>
                    <a:pt x="232" y="81"/>
                    <a:pt x="231" y="80"/>
                    <a:pt x="229" y="79"/>
                  </a:cubicBezTo>
                  <a:cubicBezTo>
                    <a:pt x="226" y="77"/>
                    <a:pt x="221" y="73"/>
                    <a:pt x="221" y="70"/>
                  </a:cubicBezTo>
                  <a:cubicBezTo>
                    <a:pt x="221" y="69"/>
                    <a:pt x="222" y="68"/>
                    <a:pt x="222" y="66"/>
                  </a:cubicBezTo>
                  <a:cubicBezTo>
                    <a:pt x="223" y="64"/>
                    <a:pt x="223" y="62"/>
                    <a:pt x="222" y="61"/>
                  </a:cubicBezTo>
                  <a:cubicBezTo>
                    <a:pt x="220" y="60"/>
                    <a:pt x="219" y="55"/>
                    <a:pt x="220" y="53"/>
                  </a:cubicBezTo>
                  <a:cubicBezTo>
                    <a:pt x="221" y="52"/>
                    <a:pt x="222" y="52"/>
                    <a:pt x="222" y="52"/>
                  </a:cubicBezTo>
                  <a:cubicBezTo>
                    <a:pt x="222" y="52"/>
                    <a:pt x="223" y="52"/>
                    <a:pt x="223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4" y="49"/>
                    <a:pt x="223" y="45"/>
                    <a:pt x="221" y="44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19" y="43"/>
                    <a:pt x="219" y="43"/>
                    <a:pt x="219" y="41"/>
                  </a:cubicBezTo>
                  <a:cubicBezTo>
                    <a:pt x="220" y="39"/>
                    <a:pt x="219" y="38"/>
                    <a:pt x="219" y="37"/>
                  </a:cubicBezTo>
                  <a:cubicBezTo>
                    <a:pt x="218" y="36"/>
                    <a:pt x="218" y="35"/>
                    <a:pt x="218" y="34"/>
                  </a:cubicBezTo>
                  <a:cubicBezTo>
                    <a:pt x="218" y="31"/>
                    <a:pt x="216" y="31"/>
                    <a:pt x="215" y="31"/>
                  </a:cubicBezTo>
                  <a:cubicBezTo>
                    <a:pt x="214" y="31"/>
                    <a:pt x="212" y="32"/>
                    <a:pt x="212" y="34"/>
                  </a:cubicBezTo>
                  <a:cubicBezTo>
                    <a:pt x="211" y="35"/>
                    <a:pt x="211" y="35"/>
                    <a:pt x="211" y="36"/>
                  </a:cubicBezTo>
                  <a:cubicBezTo>
                    <a:pt x="211" y="37"/>
                    <a:pt x="210" y="37"/>
                    <a:pt x="208" y="38"/>
                  </a:cubicBezTo>
                  <a:cubicBezTo>
                    <a:pt x="208" y="38"/>
                    <a:pt x="207" y="38"/>
                    <a:pt x="207" y="38"/>
                  </a:cubicBezTo>
                  <a:cubicBezTo>
                    <a:pt x="206" y="38"/>
                    <a:pt x="204" y="38"/>
                    <a:pt x="204" y="34"/>
                  </a:cubicBezTo>
                  <a:cubicBezTo>
                    <a:pt x="204" y="32"/>
                    <a:pt x="203" y="25"/>
                    <a:pt x="201" y="25"/>
                  </a:cubicBezTo>
                  <a:cubicBezTo>
                    <a:pt x="200" y="25"/>
                    <a:pt x="200" y="25"/>
                    <a:pt x="199" y="26"/>
                  </a:cubicBezTo>
                  <a:cubicBezTo>
                    <a:pt x="199" y="27"/>
                    <a:pt x="198" y="28"/>
                    <a:pt x="197" y="29"/>
                  </a:cubicBezTo>
                  <a:cubicBezTo>
                    <a:pt x="197" y="28"/>
                    <a:pt x="198" y="28"/>
                    <a:pt x="198" y="27"/>
                  </a:cubicBezTo>
                  <a:cubicBezTo>
                    <a:pt x="198" y="25"/>
                    <a:pt x="199" y="24"/>
                    <a:pt x="199" y="23"/>
                  </a:cubicBezTo>
                  <a:cubicBezTo>
                    <a:pt x="200" y="21"/>
                    <a:pt x="200" y="20"/>
                    <a:pt x="200" y="20"/>
                  </a:cubicBezTo>
                  <a:cubicBezTo>
                    <a:pt x="200" y="19"/>
                    <a:pt x="199" y="19"/>
                    <a:pt x="199" y="19"/>
                  </a:cubicBezTo>
                  <a:cubicBezTo>
                    <a:pt x="198" y="19"/>
                    <a:pt x="198" y="19"/>
                    <a:pt x="198" y="18"/>
                  </a:cubicBezTo>
                  <a:cubicBezTo>
                    <a:pt x="196" y="18"/>
                    <a:pt x="196" y="17"/>
                    <a:pt x="197" y="16"/>
                  </a:cubicBezTo>
                  <a:cubicBezTo>
                    <a:pt x="197" y="14"/>
                    <a:pt x="196" y="11"/>
                    <a:pt x="195" y="10"/>
                  </a:cubicBezTo>
                  <a:cubicBezTo>
                    <a:pt x="194" y="9"/>
                    <a:pt x="193" y="8"/>
                    <a:pt x="193" y="8"/>
                  </a:cubicBezTo>
                  <a:cubicBezTo>
                    <a:pt x="192" y="8"/>
                    <a:pt x="192" y="9"/>
                    <a:pt x="192" y="9"/>
                  </a:cubicBezTo>
                  <a:cubicBezTo>
                    <a:pt x="190" y="9"/>
                    <a:pt x="190" y="10"/>
                    <a:pt x="189" y="11"/>
                  </a:cubicBezTo>
                  <a:cubicBezTo>
                    <a:pt x="188" y="12"/>
                    <a:pt x="188" y="12"/>
                    <a:pt x="187" y="12"/>
                  </a:cubicBezTo>
                  <a:cubicBezTo>
                    <a:pt x="187" y="12"/>
                    <a:pt x="187" y="12"/>
                    <a:pt x="186" y="12"/>
                  </a:cubicBezTo>
                  <a:cubicBezTo>
                    <a:pt x="185" y="10"/>
                    <a:pt x="184" y="10"/>
                    <a:pt x="183" y="10"/>
                  </a:cubicBezTo>
                  <a:cubicBezTo>
                    <a:pt x="182" y="10"/>
                    <a:pt x="182" y="10"/>
                    <a:pt x="181" y="11"/>
                  </a:cubicBezTo>
                  <a:cubicBezTo>
                    <a:pt x="181" y="12"/>
                    <a:pt x="181" y="12"/>
                    <a:pt x="181" y="13"/>
                  </a:cubicBezTo>
                  <a:cubicBezTo>
                    <a:pt x="181" y="12"/>
                    <a:pt x="181" y="11"/>
                    <a:pt x="181" y="10"/>
                  </a:cubicBezTo>
                  <a:cubicBezTo>
                    <a:pt x="181" y="4"/>
                    <a:pt x="182" y="1"/>
                    <a:pt x="180" y="1"/>
                  </a:cubicBezTo>
                  <a:cubicBezTo>
                    <a:pt x="179" y="0"/>
                    <a:pt x="179" y="0"/>
                    <a:pt x="1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C59C6D5-659B-48E4-9A62-D8C23AC8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81" y="3752607"/>
              <a:ext cx="1417638" cy="1441450"/>
            </a:xfrm>
            <a:custGeom>
              <a:avLst/>
              <a:gdLst>
                <a:gd name="T0" fmla="*/ 96 w 405"/>
                <a:gd name="T1" fmla="*/ 399 h 412"/>
                <a:gd name="T2" fmla="*/ 78 w 405"/>
                <a:gd name="T3" fmla="*/ 379 h 412"/>
                <a:gd name="T4" fmla="*/ 66 w 405"/>
                <a:gd name="T5" fmla="*/ 378 h 412"/>
                <a:gd name="T6" fmla="*/ 79 w 405"/>
                <a:gd name="T7" fmla="*/ 362 h 412"/>
                <a:gd name="T8" fmla="*/ 97 w 405"/>
                <a:gd name="T9" fmla="*/ 343 h 412"/>
                <a:gd name="T10" fmla="*/ 92 w 405"/>
                <a:gd name="T11" fmla="*/ 285 h 412"/>
                <a:gd name="T12" fmla="*/ 107 w 405"/>
                <a:gd name="T13" fmla="*/ 258 h 412"/>
                <a:gd name="T14" fmla="*/ 109 w 405"/>
                <a:gd name="T15" fmla="*/ 232 h 412"/>
                <a:gd name="T16" fmla="*/ 120 w 405"/>
                <a:gd name="T17" fmla="*/ 228 h 412"/>
                <a:gd name="T18" fmla="*/ 104 w 405"/>
                <a:gd name="T19" fmla="*/ 184 h 412"/>
                <a:gd name="T20" fmla="*/ 95 w 405"/>
                <a:gd name="T21" fmla="*/ 141 h 412"/>
                <a:gd name="T22" fmla="*/ 78 w 405"/>
                <a:gd name="T23" fmla="*/ 129 h 412"/>
                <a:gd name="T24" fmla="*/ 72 w 405"/>
                <a:gd name="T25" fmla="*/ 115 h 412"/>
                <a:gd name="T26" fmla="*/ 57 w 405"/>
                <a:gd name="T27" fmla="*/ 109 h 412"/>
                <a:gd name="T28" fmla="*/ 45 w 405"/>
                <a:gd name="T29" fmla="*/ 100 h 412"/>
                <a:gd name="T30" fmla="*/ 31 w 405"/>
                <a:gd name="T31" fmla="*/ 100 h 412"/>
                <a:gd name="T32" fmla="*/ 32 w 405"/>
                <a:gd name="T33" fmla="*/ 115 h 412"/>
                <a:gd name="T34" fmla="*/ 11 w 405"/>
                <a:gd name="T35" fmla="*/ 123 h 412"/>
                <a:gd name="T36" fmla="*/ 13 w 405"/>
                <a:gd name="T37" fmla="*/ 106 h 412"/>
                <a:gd name="T38" fmla="*/ 7 w 405"/>
                <a:gd name="T39" fmla="*/ 55 h 412"/>
                <a:gd name="T40" fmla="*/ 29 w 405"/>
                <a:gd name="T41" fmla="*/ 52 h 412"/>
                <a:gd name="T42" fmla="*/ 42 w 405"/>
                <a:gd name="T43" fmla="*/ 40 h 412"/>
                <a:gd name="T44" fmla="*/ 62 w 405"/>
                <a:gd name="T45" fmla="*/ 29 h 412"/>
                <a:gd name="T46" fmla="*/ 85 w 405"/>
                <a:gd name="T47" fmla="*/ 8 h 412"/>
                <a:gd name="T48" fmla="*/ 97 w 405"/>
                <a:gd name="T49" fmla="*/ 1 h 412"/>
                <a:gd name="T50" fmla="*/ 118 w 405"/>
                <a:gd name="T51" fmla="*/ 20 h 412"/>
                <a:gd name="T52" fmla="*/ 138 w 405"/>
                <a:gd name="T53" fmla="*/ 41 h 412"/>
                <a:gd name="T54" fmla="*/ 149 w 405"/>
                <a:gd name="T55" fmla="*/ 38 h 412"/>
                <a:gd name="T56" fmla="*/ 153 w 405"/>
                <a:gd name="T57" fmla="*/ 19 h 412"/>
                <a:gd name="T58" fmla="*/ 175 w 405"/>
                <a:gd name="T59" fmla="*/ 29 h 412"/>
                <a:gd name="T60" fmla="*/ 185 w 405"/>
                <a:gd name="T61" fmla="*/ 30 h 412"/>
                <a:gd name="T62" fmla="*/ 195 w 405"/>
                <a:gd name="T63" fmla="*/ 2 h 412"/>
                <a:gd name="T64" fmla="*/ 211 w 405"/>
                <a:gd name="T65" fmla="*/ 16 h 412"/>
                <a:gd name="T66" fmla="*/ 240 w 405"/>
                <a:gd name="T67" fmla="*/ 15 h 412"/>
                <a:gd name="T68" fmla="*/ 254 w 405"/>
                <a:gd name="T69" fmla="*/ 36 h 412"/>
                <a:gd name="T70" fmla="*/ 274 w 405"/>
                <a:gd name="T71" fmla="*/ 61 h 412"/>
                <a:gd name="T72" fmla="*/ 284 w 405"/>
                <a:gd name="T73" fmla="*/ 87 h 412"/>
                <a:gd name="T74" fmla="*/ 292 w 405"/>
                <a:gd name="T75" fmla="*/ 111 h 412"/>
                <a:gd name="T76" fmla="*/ 322 w 405"/>
                <a:gd name="T77" fmla="*/ 143 h 412"/>
                <a:gd name="T78" fmla="*/ 366 w 405"/>
                <a:gd name="T79" fmla="*/ 185 h 412"/>
                <a:gd name="T80" fmla="*/ 390 w 405"/>
                <a:gd name="T81" fmla="*/ 198 h 412"/>
                <a:gd name="T82" fmla="*/ 404 w 405"/>
                <a:gd name="T83" fmla="*/ 223 h 412"/>
                <a:gd name="T84" fmla="*/ 389 w 405"/>
                <a:gd name="T85" fmla="*/ 241 h 412"/>
                <a:gd name="T86" fmla="*/ 372 w 405"/>
                <a:gd name="T87" fmla="*/ 242 h 412"/>
                <a:gd name="T88" fmla="*/ 334 w 405"/>
                <a:gd name="T89" fmla="*/ 286 h 412"/>
                <a:gd name="T90" fmla="*/ 321 w 405"/>
                <a:gd name="T91" fmla="*/ 306 h 412"/>
                <a:gd name="T92" fmla="*/ 333 w 405"/>
                <a:gd name="T93" fmla="*/ 346 h 412"/>
                <a:gd name="T94" fmla="*/ 346 w 405"/>
                <a:gd name="T95" fmla="*/ 372 h 412"/>
                <a:gd name="T96" fmla="*/ 324 w 405"/>
                <a:gd name="T97" fmla="*/ 362 h 412"/>
                <a:gd name="T98" fmla="*/ 301 w 405"/>
                <a:gd name="T99" fmla="*/ 361 h 412"/>
                <a:gd name="T100" fmla="*/ 277 w 405"/>
                <a:gd name="T101" fmla="*/ 347 h 412"/>
                <a:gd name="T102" fmla="*/ 257 w 405"/>
                <a:gd name="T103" fmla="*/ 364 h 412"/>
                <a:gd name="T104" fmla="*/ 221 w 405"/>
                <a:gd name="T105" fmla="*/ 378 h 412"/>
                <a:gd name="T106" fmla="*/ 204 w 405"/>
                <a:gd name="T107" fmla="*/ 388 h 412"/>
                <a:gd name="T108" fmla="*/ 177 w 405"/>
                <a:gd name="T109" fmla="*/ 394 h 412"/>
                <a:gd name="T110" fmla="*/ 159 w 405"/>
                <a:gd name="T111" fmla="*/ 378 h 412"/>
                <a:gd name="T112" fmla="*/ 126 w 405"/>
                <a:gd name="T113" fmla="*/ 3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5" h="412">
                  <a:moveTo>
                    <a:pt x="105" y="412"/>
                  </a:moveTo>
                  <a:cubicBezTo>
                    <a:pt x="104" y="412"/>
                    <a:pt x="103" y="411"/>
                    <a:pt x="103" y="410"/>
                  </a:cubicBezTo>
                  <a:cubicBezTo>
                    <a:pt x="103" y="409"/>
                    <a:pt x="103" y="408"/>
                    <a:pt x="104" y="407"/>
                  </a:cubicBezTo>
                  <a:cubicBezTo>
                    <a:pt x="105" y="407"/>
                    <a:pt x="106" y="405"/>
                    <a:pt x="106" y="403"/>
                  </a:cubicBezTo>
                  <a:cubicBezTo>
                    <a:pt x="106" y="402"/>
                    <a:pt x="106" y="401"/>
                    <a:pt x="107" y="400"/>
                  </a:cubicBezTo>
                  <a:cubicBezTo>
                    <a:pt x="107" y="399"/>
                    <a:pt x="106" y="398"/>
                    <a:pt x="106" y="397"/>
                  </a:cubicBezTo>
                  <a:cubicBezTo>
                    <a:pt x="106" y="397"/>
                    <a:pt x="105" y="397"/>
                    <a:pt x="105" y="397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3" y="399"/>
                    <a:pt x="101" y="400"/>
                    <a:pt x="99" y="400"/>
                  </a:cubicBezTo>
                  <a:cubicBezTo>
                    <a:pt x="98" y="400"/>
                    <a:pt x="97" y="400"/>
                    <a:pt x="96" y="399"/>
                  </a:cubicBezTo>
                  <a:cubicBezTo>
                    <a:pt x="95" y="399"/>
                    <a:pt x="94" y="398"/>
                    <a:pt x="94" y="397"/>
                  </a:cubicBezTo>
                  <a:cubicBezTo>
                    <a:pt x="94" y="395"/>
                    <a:pt x="94" y="394"/>
                    <a:pt x="96" y="393"/>
                  </a:cubicBezTo>
                  <a:cubicBezTo>
                    <a:pt x="97" y="392"/>
                    <a:pt x="96" y="390"/>
                    <a:pt x="96" y="389"/>
                  </a:cubicBezTo>
                  <a:cubicBezTo>
                    <a:pt x="95" y="387"/>
                    <a:pt x="94" y="386"/>
                    <a:pt x="94" y="386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1" y="386"/>
                    <a:pt x="89" y="386"/>
                    <a:pt x="87" y="384"/>
                  </a:cubicBezTo>
                  <a:cubicBezTo>
                    <a:pt x="86" y="383"/>
                    <a:pt x="85" y="381"/>
                    <a:pt x="85" y="380"/>
                  </a:cubicBezTo>
                  <a:cubicBezTo>
                    <a:pt x="85" y="379"/>
                    <a:pt x="84" y="379"/>
                    <a:pt x="84" y="378"/>
                  </a:cubicBezTo>
                  <a:cubicBezTo>
                    <a:pt x="84" y="378"/>
                    <a:pt x="84" y="378"/>
                    <a:pt x="83" y="378"/>
                  </a:cubicBezTo>
                  <a:cubicBezTo>
                    <a:pt x="81" y="378"/>
                    <a:pt x="79" y="378"/>
                    <a:pt x="78" y="379"/>
                  </a:cubicBezTo>
                  <a:cubicBezTo>
                    <a:pt x="77" y="379"/>
                    <a:pt x="77" y="379"/>
                    <a:pt x="76" y="379"/>
                  </a:cubicBezTo>
                  <a:cubicBezTo>
                    <a:pt x="76" y="379"/>
                    <a:pt x="76" y="379"/>
                    <a:pt x="75" y="379"/>
                  </a:cubicBezTo>
                  <a:cubicBezTo>
                    <a:pt x="74" y="379"/>
                    <a:pt x="73" y="379"/>
                    <a:pt x="73" y="378"/>
                  </a:cubicBezTo>
                  <a:cubicBezTo>
                    <a:pt x="72" y="377"/>
                    <a:pt x="72" y="376"/>
                    <a:pt x="72" y="374"/>
                  </a:cubicBezTo>
                  <a:cubicBezTo>
                    <a:pt x="73" y="373"/>
                    <a:pt x="73" y="373"/>
                    <a:pt x="72" y="372"/>
                  </a:cubicBezTo>
                  <a:cubicBezTo>
                    <a:pt x="72" y="372"/>
                    <a:pt x="71" y="372"/>
                    <a:pt x="70" y="372"/>
                  </a:cubicBezTo>
                  <a:cubicBezTo>
                    <a:pt x="70" y="372"/>
                    <a:pt x="69" y="372"/>
                    <a:pt x="69" y="372"/>
                  </a:cubicBezTo>
                  <a:cubicBezTo>
                    <a:pt x="67" y="373"/>
                    <a:pt x="67" y="376"/>
                    <a:pt x="66" y="378"/>
                  </a:cubicBezTo>
                  <a:cubicBezTo>
                    <a:pt x="66" y="378"/>
                    <a:pt x="66" y="379"/>
                    <a:pt x="66" y="379"/>
                  </a:cubicBezTo>
                  <a:cubicBezTo>
                    <a:pt x="66" y="378"/>
                    <a:pt x="66" y="378"/>
                    <a:pt x="66" y="378"/>
                  </a:cubicBezTo>
                  <a:cubicBezTo>
                    <a:pt x="64" y="378"/>
                    <a:pt x="60" y="378"/>
                    <a:pt x="58" y="376"/>
                  </a:cubicBezTo>
                  <a:cubicBezTo>
                    <a:pt x="58" y="376"/>
                    <a:pt x="57" y="376"/>
                    <a:pt x="57" y="375"/>
                  </a:cubicBezTo>
                  <a:cubicBezTo>
                    <a:pt x="55" y="375"/>
                    <a:pt x="54" y="374"/>
                    <a:pt x="54" y="373"/>
                  </a:cubicBezTo>
                  <a:cubicBezTo>
                    <a:pt x="54" y="373"/>
                    <a:pt x="55" y="372"/>
                    <a:pt x="55" y="372"/>
                  </a:cubicBezTo>
                  <a:cubicBezTo>
                    <a:pt x="57" y="370"/>
                    <a:pt x="60" y="370"/>
                    <a:pt x="63" y="369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6" y="369"/>
                    <a:pt x="69" y="367"/>
                    <a:pt x="71" y="365"/>
                  </a:cubicBezTo>
                  <a:cubicBezTo>
                    <a:pt x="71" y="365"/>
                    <a:pt x="71" y="365"/>
                    <a:pt x="71" y="365"/>
                  </a:cubicBezTo>
                  <a:cubicBezTo>
                    <a:pt x="72" y="363"/>
                    <a:pt x="74" y="361"/>
                    <a:pt x="76" y="361"/>
                  </a:cubicBezTo>
                  <a:cubicBezTo>
                    <a:pt x="77" y="361"/>
                    <a:pt x="78" y="362"/>
                    <a:pt x="79" y="362"/>
                  </a:cubicBezTo>
                  <a:cubicBezTo>
                    <a:pt x="80" y="363"/>
                    <a:pt x="81" y="363"/>
                    <a:pt x="82" y="363"/>
                  </a:cubicBezTo>
                  <a:cubicBezTo>
                    <a:pt x="84" y="363"/>
                    <a:pt x="86" y="362"/>
                    <a:pt x="88" y="361"/>
                  </a:cubicBezTo>
                  <a:cubicBezTo>
                    <a:pt x="88" y="360"/>
                    <a:pt x="90" y="359"/>
                    <a:pt x="91" y="359"/>
                  </a:cubicBezTo>
                  <a:cubicBezTo>
                    <a:pt x="93" y="359"/>
                    <a:pt x="94" y="361"/>
                    <a:pt x="95" y="362"/>
                  </a:cubicBezTo>
                  <a:cubicBezTo>
                    <a:pt x="95" y="362"/>
                    <a:pt x="95" y="362"/>
                    <a:pt x="95" y="362"/>
                  </a:cubicBezTo>
                  <a:cubicBezTo>
                    <a:pt x="95" y="362"/>
                    <a:pt x="96" y="362"/>
                    <a:pt x="96" y="361"/>
                  </a:cubicBezTo>
                  <a:cubicBezTo>
                    <a:pt x="98" y="359"/>
                    <a:pt x="98" y="356"/>
                    <a:pt x="97" y="354"/>
                  </a:cubicBezTo>
                  <a:cubicBezTo>
                    <a:pt x="97" y="352"/>
                    <a:pt x="96" y="351"/>
                    <a:pt x="95" y="350"/>
                  </a:cubicBezTo>
                  <a:cubicBezTo>
                    <a:pt x="94" y="348"/>
                    <a:pt x="93" y="346"/>
                    <a:pt x="95" y="344"/>
                  </a:cubicBezTo>
                  <a:cubicBezTo>
                    <a:pt x="96" y="344"/>
                    <a:pt x="96" y="343"/>
                    <a:pt x="97" y="343"/>
                  </a:cubicBezTo>
                  <a:cubicBezTo>
                    <a:pt x="97" y="343"/>
                    <a:pt x="98" y="343"/>
                    <a:pt x="98" y="342"/>
                  </a:cubicBezTo>
                  <a:cubicBezTo>
                    <a:pt x="98" y="342"/>
                    <a:pt x="98" y="342"/>
                    <a:pt x="97" y="340"/>
                  </a:cubicBezTo>
                  <a:cubicBezTo>
                    <a:pt x="93" y="337"/>
                    <a:pt x="93" y="336"/>
                    <a:pt x="94" y="333"/>
                  </a:cubicBezTo>
                  <a:cubicBezTo>
                    <a:pt x="95" y="333"/>
                    <a:pt x="95" y="332"/>
                    <a:pt x="95" y="331"/>
                  </a:cubicBezTo>
                  <a:cubicBezTo>
                    <a:pt x="96" y="329"/>
                    <a:pt x="95" y="328"/>
                    <a:pt x="94" y="327"/>
                  </a:cubicBezTo>
                  <a:cubicBezTo>
                    <a:pt x="93" y="326"/>
                    <a:pt x="92" y="324"/>
                    <a:pt x="94" y="323"/>
                  </a:cubicBezTo>
                  <a:cubicBezTo>
                    <a:pt x="96" y="321"/>
                    <a:pt x="99" y="315"/>
                    <a:pt x="99" y="311"/>
                  </a:cubicBezTo>
                  <a:cubicBezTo>
                    <a:pt x="99" y="309"/>
                    <a:pt x="98" y="307"/>
                    <a:pt x="96" y="304"/>
                  </a:cubicBezTo>
                  <a:cubicBezTo>
                    <a:pt x="94" y="300"/>
                    <a:pt x="92" y="296"/>
                    <a:pt x="92" y="293"/>
                  </a:cubicBezTo>
                  <a:cubicBezTo>
                    <a:pt x="92" y="288"/>
                    <a:pt x="92" y="286"/>
                    <a:pt x="92" y="285"/>
                  </a:cubicBezTo>
                  <a:cubicBezTo>
                    <a:pt x="91" y="284"/>
                    <a:pt x="87" y="277"/>
                    <a:pt x="85" y="276"/>
                  </a:cubicBezTo>
                  <a:cubicBezTo>
                    <a:pt x="84" y="275"/>
                    <a:pt x="83" y="275"/>
                    <a:pt x="83" y="274"/>
                  </a:cubicBezTo>
                  <a:cubicBezTo>
                    <a:pt x="83" y="274"/>
                    <a:pt x="84" y="273"/>
                    <a:pt x="84" y="273"/>
                  </a:cubicBezTo>
                  <a:cubicBezTo>
                    <a:pt x="85" y="272"/>
                    <a:pt x="86" y="271"/>
                    <a:pt x="87" y="269"/>
                  </a:cubicBezTo>
                  <a:cubicBezTo>
                    <a:pt x="89" y="265"/>
                    <a:pt x="92" y="260"/>
                    <a:pt x="95" y="260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6" y="260"/>
                    <a:pt x="96" y="261"/>
                    <a:pt x="97" y="261"/>
                  </a:cubicBezTo>
                  <a:cubicBezTo>
                    <a:pt x="98" y="262"/>
                    <a:pt x="98" y="262"/>
                    <a:pt x="99" y="262"/>
                  </a:cubicBezTo>
                  <a:cubicBezTo>
                    <a:pt x="99" y="262"/>
                    <a:pt x="100" y="262"/>
                    <a:pt x="100" y="261"/>
                  </a:cubicBezTo>
                  <a:cubicBezTo>
                    <a:pt x="103" y="260"/>
                    <a:pt x="105" y="259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6" y="257"/>
                    <a:pt x="105" y="256"/>
                    <a:pt x="106" y="255"/>
                  </a:cubicBezTo>
                  <a:cubicBezTo>
                    <a:pt x="106" y="254"/>
                    <a:pt x="107" y="254"/>
                    <a:pt x="108" y="254"/>
                  </a:cubicBezTo>
                  <a:cubicBezTo>
                    <a:pt x="109" y="254"/>
                    <a:pt x="110" y="254"/>
                    <a:pt x="111" y="255"/>
                  </a:cubicBezTo>
                  <a:cubicBezTo>
                    <a:pt x="111" y="255"/>
                    <a:pt x="111" y="254"/>
                    <a:pt x="112" y="253"/>
                  </a:cubicBezTo>
                  <a:cubicBezTo>
                    <a:pt x="112" y="251"/>
                    <a:pt x="112" y="248"/>
                    <a:pt x="111" y="247"/>
                  </a:cubicBezTo>
                  <a:cubicBezTo>
                    <a:pt x="110" y="245"/>
                    <a:pt x="109" y="244"/>
                    <a:pt x="110" y="243"/>
                  </a:cubicBezTo>
                  <a:cubicBezTo>
                    <a:pt x="110" y="243"/>
                    <a:pt x="110" y="243"/>
                    <a:pt x="111" y="243"/>
                  </a:cubicBezTo>
                  <a:cubicBezTo>
                    <a:pt x="109" y="241"/>
                    <a:pt x="106" y="239"/>
                    <a:pt x="106" y="236"/>
                  </a:cubicBezTo>
                  <a:cubicBezTo>
                    <a:pt x="107" y="234"/>
                    <a:pt x="107" y="232"/>
                    <a:pt x="109" y="232"/>
                  </a:cubicBezTo>
                  <a:cubicBezTo>
                    <a:pt x="110" y="232"/>
                    <a:pt x="111" y="232"/>
                    <a:pt x="112" y="233"/>
                  </a:cubicBezTo>
                  <a:cubicBezTo>
                    <a:pt x="114" y="233"/>
                    <a:pt x="115" y="234"/>
                    <a:pt x="117" y="235"/>
                  </a:cubicBezTo>
                  <a:cubicBezTo>
                    <a:pt x="117" y="236"/>
                    <a:pt x="117" y="236"/>
                    <a:pt x="118" y="236"/>
                  </a:cubicBezTo>
                  <a:cubicBezTo>
                    <a:pt x="119" y="235"/>
                    <a:pt x="120" y="235"/>
                    <a:pt x="121" y="235"/>
                  </a:cubicBezTo>
                  <a:cubicBezTo>
                    <a:pt x="122" y="235"/>
                    <a:pt x="122" y="235"/>
                    <a:pt x="123" y="235"/>
                  </a:cubicBezTo>
                  <a:cubicBezTo>
                    <a:pt x="123" y="235"/>
                    <a:pt x="123" y="235"/>
                    <a:pt x="123" y="235"/>
                  </a:cubicBezTo>
                  <a:cubicBezTo>
                    <a:pt x="124" y="235"/>
                    <a:pt x="125" y="235"/>
                    <a:pt x="125" y="234"/>
                  </a:cubicBezTo>
                  <a:cubicBezTo>
                    <a:pt x="126" y="233"/>
                    <a:pt x="126" y="232"/>
                    <a:pt x="125" y="231"/>
                  </a:cubicBezTo>
                  <a:cubicBezTo>
                    <a:pt x="124" y="230"/>
                    <a:pt x="124" y="230"/>
                    <a:pt x="123" y="229"/>
                  </a:cubicBezTo>
                  <a:cubicBezTo>
                    <a:pt x="122" y="229"/>
                    <a:pt x="121" y="229"/>
                    <a:pt x="120" y="228"/>
                  </a:cubicBezTo>
                  <a:cubicBezTo>
                    <a:pt x="119" y="225"/>
                    <a:pt x="119" y="221"/>
                    <a:pt x="121" y="219"/>
                  </a:cubicBezTo>
                  <a:cubicBezTo>
                    <a:pt x="122" y="217"/>
                    <a:pt x="122" y="215"/>
                    <a:pt x="121" y="214"/>
                  </a:cubicBezTo>
                  <a:cubicBezTo>
                    <a:pt x="121" y="213"/>
                    <a:pt x="120" y="213"/>
                    <a:pt x="121" y="212"/>
                  </a:cubicBezTo>
                  <a:cubicBezTo>
                    <a:pt x="121" y="212"/>
                    <a:pt x="121" y="212"/>
                    <a:pt x="121" y="212"/>
                  </a:cubicBezTo>
                  <a:cubicBezTo>
                    <a:pt x="122" y="212"/>
                    <a:pt x="122" y="211"/>
                    <a:pt x="122" y="211"/>
                  </a:cubicBezTo>
                  <a:cubicBezTo>
                    <a:pt x="123" y="209"/>
                    <a:pt x="122" y="201"/>
                    <a:pt x="118" y="197"/>
                  </a:cubicBezTo>
                  <a:cubicBezTo>
                    <a:pt x="113" y="192"/>
                    <a:pt x="111" y="191"/>
                    <a:pt x="108" y="190"/>
                  </a:cubicBezTo>
                  <a:cubicBezTo>
                    <a:pt x="105" y="190"/>
                    <a:pt x="105" y="188"/>
                    <a:pt x="105" y="187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5"/>
                    <a:pt x="105" y="185"/>
                    <a:pt x="104" y="184"/>
                  </a:cubicBezTo>
                  <a:cubicBezTo>
                    <a:pt x="103" y="184"/>
                    <a:pt x="102" y="184"/>
                    <a:pt x="102" y="183"/>
                  </a:cubicBezTo>
                  <a:cubicBezTo>
                    <a:pt x="101" y="181"/>
                    <a:pt x="103" y="179"/>
                    <a:pt x="104" y="179"/>
                  </a:cubicBezTo>
                  <a:cubicBezTo>
                    <a:pt x="105" y="178"/>
                    <a:pt x="105" y="178"/>
                    <a:pt x="105" y="177"/>
                  </a:cubicBezTo>
                  <a:cubicBezTo>
                    <a:pt x="105" y="176"/>
                    <a:pt x="104" y="176"/>
                    <a:pt x="103" y="175"/>
                  </a:cubicBezTo>
                  <a:cubicBezTo>
                    <a:pt x="100" y="174"/>
                    <a:pt x="95" y="170"/>
                    <a:pt x="95" y="165"/>
                  </a:cubicBezTo>
                  <a:cubicBezTo>
                    <a:pt x="95" y="164"/>
                    <a:pt x="95" y="162"/>
                    <a:pt x="96" y="161"/>
                  </a:cubicBezTo>
                  <a:cubicBezTo>
                    <a:pt x="96" y="159"/>
                    <a:pt x="96" y="158"/>
                    <a:pt x="96" y="157"/>
                  </a:cubicBezTo>
                  <a:cubicBezTo>
                    <a:pt x="94" y="155"/>
                    <a:pt x="92" y="150"/>
                    <a:pt x="93" y="148"/>
                  </a:cubicBezTo>
                  <a:cubicBezTo>
                    <a:pt x="94" y="146"/>
                    <a:pt x="96" y="145"/>
                    <a:pt x="97" y="145"/>
                  </a:cubicBezTo>
                  <a:cubicBezTo>
                    <a:pt x="97" y="143"/>
                    <a:pt x="96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4" y="140"/>
                    <a:pt x="92" y="139"/>
                    <a:pt x="93" y="136"/>
                  </a:cubicBezTo>
                  <a:cubicBezTo>
                    <a:pt x="93" y="134"/>
                    <a:pt x="92" y="133"/>
                    <a:pt x="92" y="132"/>
                  </a:cubicBezTo>
                  <a:cubicBezTo>
                    <a:pt x="92" y="132"/>
                    <a:pt x="91" y="131"/>
                    <a:pt x="91" y="129"/>
                  </a:cubicBezTo>
                  <a:cubicBezTo>
                    <a:pt x="91" y="129"/>
                    <a:pt x="91" y="128"/>
                    <a:pt x="90" y="128"/>
                  </a:cubicBezTo>
                  <a:cubicBezTo>
                    <a:pt x="90" y="128"/>
                    <a:pt x="89" y="128"/>
                    <a:pt x="88" y="130"/>
                  </a:cubicBezTo>
                  <a:cubicBezTo>
                    <a:pt x="88" y="130"/>
                    <a:pt x="88" y="131"/>
                    <a:pt x="87" y="131"/>
                  </a:cubicBezTo>
                  <a:cubicBezTo>
                    <a:pt x="87" y="133"/>
                    <a:pt x="87" y="134"/>
                    <a:pt x="83" y="134"/>
                  </a:cubicBezTo>
                  <a:cubicBezTo>
                    <a:pt x="83" y="134"/>
                    <a:pt x="82" y="134"/>
                    <a:pt x="82" y="134"/>
                  </a:cubicBezTo>
                  <a:cubicBezTo>
                    <a:pt x="79" y="134"/>
                    <a:pt x="78" y="132"/>
                    <a:pt x="78" y="129"/>
                  </a:cubicBezTo>
                  <a:cubicBezTo>
                    <a:pt x="78" y="126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3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5"/>
                    <a:pt x="71" y="122"/>
                  </a:cubicBezTo>
                  <a:cubicBezTo>
                    <a:pt x="72" y="120"/>
                    <a:pt x="72" y="118"/>
                    <a:pt x="73" y="117"/>
                  </a:cubicBezTo>
                  <a:cubicBezTo>
                    <a:pt x="73" y="116"/>
                    <a:pt x="73" y="116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2" y="115"/>
                  </a:cubicBezTo>
                  <a:cubicBezTo>
                    <a:pt x="70" y="114"/>
                    <a:pt x="69" y="113"/>
                    <a:pt x="70" y="111"/>
                  </a:cubicBezTo>
                  <a:cubicBezTo>
                    <a:pt x="70" y="110"/>
                    <a:pt x="70" y="107"/>
                    <a:pt x="69" y="106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6" y="106"/>
                    <a:pt x="66" y="106"/>
                    <a:pt x="65" y="107"/>
                  </a:cubicBezTo>
                  <a:cubicBezTo>
                    <a:pt x="64" y="108"/>
                    <a:pt x="64" y="109"/>
                    <a:pt x="62" y="109"/>
                  </a:cubicBezTo>
                  <a:cubicBezTo>
                    <a:pt x="62" y="109"/>
                    <a:pt x="61" y="109"/>
                    <a:pt x="60" y="108"/>
                  </a:cubicBezTo>
                  <a:cubicBezTo>
                    <a:pt x="59" y="107"/>
                    <a:pt x="59" y="106"/>
                    <a:pt x="58" y="106"/>
                  </a:cubicBezTo>
                  <a:cubicBezTo>
                    <a:pt x="58" y="106"/>
                    <a:pt x="58" y="107"/>
                    <a:pt x="58" y="107"/>
                  </a:cubicBezTo>
                  <a:cubicBezTo>
                    <a:pt x="58" y="108"/>
                    <a:pt x="57" y="108"/>
                    <a:pt x="57" y="109"/>
                  </a:cubicBezTo>
                  <a:cubicBezTo>
                    <a:pt x="56" y="110"/>
                    <a:pt x="56" y="110"/>
                    <a:pt x="55" y="110"/>
                  </a:cubicBezTo>
                  <a:cubicBezTo>
                    <a:pt x="55" y="110"/>
                    <a:pt x="55" y="110"/>
                    <a:pt x="54" y="110"/>
                  </a:cubicBezTo>
                  <a:cubicBezTo>
                    <a:pt x="54" y="110"/>
                    <a:pt x="54" y="109"/>
                    <a:pt x="54" y="105"/>
                  </a:cubicBezTo>
                  <a:cubicBezTo>
                    <a:pt x="55" y="98"/>
                    <a:pt x="54" y="97"/>
                    <a:pt x="54" y="97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0" y="99"/>
                    <a:pt x="50" y="99"/>
                    <a:pt x="49" y="99"/>
                  </a:cubicBezTo>
                  <a:cubicBezTo>
                    <a:pt x="48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0"/>
                  </a:cubicBezTo>
                  <a:cubicBezTo>
                    <a:pt x="45" y="100"/>
                    <a:pt x="44" y="99"/>
                    <a:pt x="44" y="99"/>
                  </a:cubicBezTo>
                  <a:cubicBezTo>
                    <a:pt x="44" y="98"/>
                    <a:pt x="43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2" y="98"/>
                    <a:pt x="41" y="99"/>
                    <a:pt x="40" y="99"/>
                  </a:cubicBezTo>
                  <a:cubicBezTo>
                    <a:pt x="40" y="99"/>
                    <a:pt x="40" y="99"/>
                    <a:pt x="39" y="99"/>
                  </a:cubicBezTo>
                  <a:cubicBezTo>
                    <a:pt x="39" y="99"/>
                    <a:pt x="38" y="99"/>
                    <a:pt x="38" y="99"/>
                  </a:cubicBezTo>
                  <a:cubicBezTo>
                    <a:pt x="38" y="98"/>
                    <a:pt x="37" y="98"/>
                    <a:pt x="37" y="98"/>
                  </a:cubicBezTo>
                  <a:cubicBezTo>
                    <a:pt x="37" y="98"/>
                    <a:pt x="37" y="98"/>
                    <a:pt x="36" y="98"/>
                  </a:cubicBezTo>
                  <a:cubicBezTo>
                    <a:pt x="34" y="98"/>
                    <a:pt x="32" y="99"/>
                    <a:pt x="31" y="100"/>
                  </a:cubicBezTo>
                  <a:cubicBezTo>
                    <a:pt x="29" y="101"/>
                    <a:pt x="29" y="103"/>
                    <a:pt x="28" y="103"/>
                  </a:cubicBezTo>
                  <a:cubicBezTo>
                    <a:pt x="28" y="104"/>
                    <a:pt x="29" y="104"/>
                    <a:pt x="30" y="104"/>
                  </a:cubicBezTo>
                  <a:cubicBezTo>
                    <a:pt x="30" y="104"/>
                    <a:pt x="31" y="104"/>
                    <a:pt x="31" y="104"/>
                  </a:cubicBezTo>
                  <a:cubicBezTo>
                    <a:pt x="31" y="104"/>
                    <a:pt x="32" y="104"/>
                    <a:pt x="32" y="104"/>
                  </a:cubicBezTo>
                  <a:cubicBezTo>
                    <a:pt x="32" y="104"/>
                    <a:pt x="33" y="104"/>
                    <a:pt x="33" y="104"/>
                  </a:cubicBezTo>
                  <a:cubicBezTo>
                    <a:pt x="34" y="104"/>
                    <a:pt x="35" y="104"/>
                    <a:pt x="36" y="105"/>
                  </a:cubicBezTo>
                  <a:cubicBezTo>
                    <a:pt x="38" y="107"/>
                    <a:pt x="38" y="109"/>
                    <a:pt x="37" y="111"/>
                  </a:cubicBezTo>
                  <a:cubicBezTo>
                    <a:pt x="37" y="112"/>
                    <a:pt x="37" y="112"/>
                    <a:pt x="37" y="113"/>
                  </a:cubicBezTo>
                  <a:cubicBezTo>
                    <a:pt x="37" y="114"/>
                    <a:pt x="36" y="115"/>
                    <a:pt x="33" y="115"/>
                  </a:cubicBezTo>
                  <a:cubicBezTo>
                    <a:pt x="33" y="115"/>
                    <a:pt x="32" y="115"/>
                    <a:pt x="32" y="115"/>
                  </a:cubicBezTo>
                  <a:cubicBezTo>
                    <a:pt x="28" y="116"/>
                    <a:pt x="25" y="116"/>
                    <a:pt x="25" y="119"/>
                  </a:cubicBezTo>
                  <a:cubicBezTo>
                    <a:pt x="25" y="122"/>
                    <a:pt x="23" y="123"/>
                    <a:pt x="22" y="124"/>
                  </a:cubicBezTo>
                  <a:cubicBezTo>
                    <a:pt x="21" y="124"/>
                    <a:pt x="20" y="124"/>
                    <a:pt x="20" y="124"/>
                  </a:cubicBezTo>
                  <a:cubicBezTo>
                    <a:pt x="19" y="125"/>
                    <a:pt x="19" y="125"/>
                    <a:pt x="18" y="125"/>
                  </a:cubicBezTo>
                  <a:cubicBezTo>
                    <a:pt x="17" y="125"/>
                    <a:pt x="16" y="125"/>
                    <a:pt x="15" y="125"/>
                  </a:cubicBezTo>
                  <a:cubicBezTo>
                    <a:pt x="15" y="124"/>
                    <a:pt x="14" y="124"/>
                    <a:pt x="13" y="124"/>
                  </a:cubicBezTo>
                  <a:cubicBezTo>
                    <a:pt x="13" y="124"/>
                    <a:pt x="12" y="124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11" y="122"/>
                    <a:pt x="10" y="122"/>
                    <a:pt x="10" y="122"/>
                  </a:cubicBezTo>
                  <a:cubicBezTo>
                    <a:pt x="10" y="122"/>
                    <a:pt x="9" y="122"/>
                    <a:pt x="9" y="122"/>
                  </a:cubicBezTo>
                  <a:cubicBezTo>
                    <a:pt x="9" y="122"/>
                    <a:pt x="9" y="122"/>
                    <a:pt x="8" y="122"/>
                  </a:cubicBezTo>
                  <a:cubicBezTo>
                    <a:pt x="8" y="122"/>
                    <a:pt x="8" y="121"/>
                    <a:pt x="8" y="120"/>
                  </a:cubicBezTo>
                  <a:cubicBezTo>
                    <a:pt x="8" y="118"/>
                    <a:pt x="9" y="118"/>
                    <a:pt x="10" y="118"/>
                  </a:cubicBezTo>
                  <a:cubicBezTo>
                    <a:pt x="10" y="118"/>
                    <a:pt x="10" y="117"/>
                    <a:pt x="11" y="116"/>
                  </a:cubicBezTo>
                  <a:cubicBezTo>
                    <a:pt x="11" y="115"/>
                    <a:pt x="11" y="114"/>
                    <a:pt x="11" y="113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09"/>
                    <a:pt x="11" y="109"/>
                    <a:pt x="11" y="108"/>
                  </a:cubicBezTo>
                  <a:cubicBezTo>
                    <a:pt x="12" y="108"/>
                    <a:pt x="12" y="108"/>
                    <a:pt x="13" y="106"/>
                  </a:cubicBezTo>
                  <a:cubicBezTo>
                    <a:pt x="13" y="104"/>
                    <a:pt x="13" y="103"/>
                    <a:pt x="13" y="102"/>
                  </a:cubicBezTo>
                  <a:cubicBezTo>
                    <a:pt x="13" y="101"/>
                    <a:pt x="12" y="101"/>
                    <a:pt x="12" y="100"/>
                  </a:cubicBezTo>
                  <a:cubicBezTo>
                    <a:pt x="12" y="97"/>
                    <a:pt x="11" y="96"/>
                    <a:pt x="10" y="9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7" y="90"/>
                    <a:pt x="5" y="87"/>
                    <a:pt x="5" y="83"/>
                  </a:cubicBezTo>
                  <a:cubicBezTo>
                    <a:pt x="4" y="79"/>
                    <a:pt x="4" y="74"/>
                    <a:pt x="5" y="72"/>
                  </a:cubicBezTo>
                  <a:cubicBezTo>
                    <a:pt x="5" y="71"/>
                    <a:pt x="7" y="68"/>
                    <a:pt x="5" y="67"/>
                  </a:cubicBezTo>
                  <a:cubicBezTo>
                    <a:pt x="3" y="66"/>
                    <a:pt x="0" y="64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57"/>
                    <a:pt x="4" y="56"/>
                    <a:pt x="7" y="55"/>
                  </a:cubicBezTo>
                  <a:cubicBezTo>
                    <a:pt x="8" y="54"/>
                    <a:pt x="9" y="54"/>
                    <a:pt x="10" y="54"/>
                  </a:cubicBezTo>
                  <a:cubicBezTo>
                    <a:pt x="11" y="54"/>
                    <a:pt x="12" y="54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6" y="55"/>
                    <a:pt x="16" y="55"/>
                  </a:cubicBezTo>
                  <a:cubicBezTo>
                    <a:pt x="16" y="55"/>
                    <a:pt x="16" y="56"/>
                    <a:pt x="16" y="56"/>
                  </a:cubicBezTo>
                  <a:cubicBezTo>
                    <a:pt x="17" y="54"/>
                    <a:pt x="19" y="52"/>
                    <a:pt x="20" y="52"/>
                  </a:cubicBezTo>
                  <a:cubicBezTo>
                    <a:pt x="21" y="52"/>
                    <a:pt x="23" y="52"/>
                    <a:pt x="25" y="52"/>
                  </a:cubicBezTo>
                  <a:cubicBezTo>
                    <a:pt x="27" y="52"/>
                    <a:pt x="28" y="52"/>
                    <a:pt x="29" y="52"/>
                  </a:cubicBezTo>
                  <a:cubicBezTo>
                    <a:pt x="30" y="53"/>
                    <a:pt x="32" y="54"/>
                    <a:pt x="34" y="56"/>
                  </a:cubicBezTo>
                  <a:cubicBezTo>
                    <a:pt x="35" y="57"/>
                    <a:pt x="37" y="59"/>
                    <a:pt x="39" y="59"/>
                  </a:cubicBezTo>
                  <a:cubicBezTo>
                    <a:pt x="39" y="59"/>
                    <a:pt x="40" y="59"/>
                    <a:pt x="40" y="58"/>
                  </a:cubicBezTo>
                  <a:cubicBezTo>
                    <a:pt x="42" y="58"/>
                    <a:pt x="43" y="57"/>
                    <a:pt x="43" y="55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5" y="51"/>
                    <a:pt x="46" y="51"/>
                    <a:pt x="46" y="50"/>
                  </a:cubicBezTo>
                  <a:cubicBezTo>
                    <a:pt x="46" y="50"/>
                    <a:pt x="45" y="49"/>
                    <a:pt x="45" y="49"/>
                  </a:cubicBezTo>
                  <a:cubicBezTo>
                    <a:pt x="44" y="49"/>
                    <a:pt x="43" y="48"/>
                    <a:pt x="43" y="47"/>
                  </a:cubicBezTo>
                  <a:cubicBezTo>
                    <a:pt x="43" y="45"/>
                    <a:pt x="43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8" y="40"/>
                    <a:pt x="49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1" y="41"/>
                    <a:pt x="53" y="41"/>
                    <a:pt x="54" y="41"/>
                  </a:cubicBezTo>
                  <a:cubicBezTo>
                    <a:pt x="54" y="40"/>
                    <a:pt x="53" y="40"/>
                    <a:pt x="53" y="39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5" y="36"/>
                    <a:pt x="56" y="36"/>
                    <a:pt x="57" y="36"/>
                  </a:cubicBezTo>
                  <a:cubicBezTo>
                    <a:pt x="58" y="35"/>
                    <a:pt x="59" y="35"/>
                    <a:pt x="59" y="34"/>
                  </a:cubicBezTo>
                  <a:cubicBezTo>
                    <a:pt x="60" y="34"/>
                    <a:pt x="60" y="34"/>
                    <a:pt x="60" y="33"/>
                  </a:cubicBezTo>
                  <a:cubicBezTo>
                    <a:pt x="61" y="32"/>
                    <a:pt x="62" y="31"/>
                    <a:pt x="62" y="29"/>
                  </a:cubicBezTo>
                  <a:cubicBezTo>
                    <a:pt x="62" y="28"/>
                    <a:pt x="62" y="27"/>
                    <a:pt x="61" y="26"/>
                  </a:cubicBezTo>
                  <a:cubicBezTo>
                    <a:pt x="61" y="24"/>
                    <a:pt x="60" y="22"/>
                    <a:pt x="62" y="20"/>
                  </a:cubicBezTo>
                  <a:cubicBezTo>
                    <a:pt x="63" y="18"/>
                    <a:pt x="64" y="17"/>
                    <a:pt x="65" y="17"/>
                  </a:cubicBezTo>
                  <a:cubicBezTo>
                    <a:pt x="66" y="17"/>
                    <a:pt x="66" y="18"/>
                    <a:pt x="67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9"/>
                    <a:pt x="70" y="19"/>
                    <a:pt x="71" y="19"/>
                  </a:cubicBezTo>
                  <a:cubicBezTo>
                    <a:pt x="73" y="19"/>
                    <a:pt x="76" y="18"/>
                    <a:pt x="77" y="17"/>
                  </a:cubicBezTo>
                  <a:cubicBezTo>
                    <a:pt x="78" y="16"/>
                    <a:pt x="80" y="15"/>
                    <a:pt x="81" y="14"/>
                  </a:cubicBezTo>
                  <a:cubicBezTo>
                    <a:pt x="82" y="13"/>
                    <a:pt x="83" y="12"/>
                    <a:pt x="84" y="11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5" y="7"/>
                    <a:pt x="85" y="6"/>
                    <a:pt x="86" y="5"/>
                  </a:cubicBezTo>
                  <a:cubicBezTo>
                    <a:pt x="86" y="4"/>
                    <a:pt x="87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3" y="0"/>
                    <a:pt x="93" y="1"/>
                    <a:pt x="93" y="1"/>
                  </a:cubicBezTo>
                  <a:cubicBezTo>
                    <a:pt x="93" y="1"/>
                    <a:pt x="94" y="1"/>
                    <a:pt x="95" y="1"/>
                  </a:cubicBezTo>
                  <a:cubicBezTo>
                    <a:pt x="96" y="1"/>
                    <a:pt x="96" y="1"/>
                    <a:pt x="97" y="1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99" y="0"/>
                    <a:pt x="100" y="0"/>
                    <a:pt x="100" y="1"/>
                  </a:cubicBezTo>
                  <a:cubicBezTo>
                    <a:pt x="101" y="2"/>
                    <a:pt x="101" y="3"/>
                    <a:pt x="102" y="4"/>
                  </a:cubicBezTo>
                  <a:cubicBezTo>
                    <a:pt x="103" y="6"/>
                    <a:pt x="104" y="7"/>
                    <a:pt x="106" y="8"/>
                  </a:cubicBezTo>
                  <a:cubicBezTo>
                    <a:pt x="108" y="8"/>
                    <a:pt x="109" y="9"/>
                    <a:pt x="109" y="10"/>
                  </a:cubicBezTo>
                  <a:cubicBezTo>
                    <a:pt x="110" y="10"/>
                    <a:pt x="110" y="11"/>
                    <a:pt x="111" y="12"/>
                  </a:cubicBezTo>
                  <a:cubicBezTo>
                    <a:pt x="113" y="14"/>
                    <a:pt x="113" y="15"/>
                    <a:pt x="114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6" y="20"/>
                    <a:pt x="116" y="21"/>
                    <a:pt x="117" y="21"/>
                  </a:cubicBezTo>
                  <a:cubicBezTo>
                    <a:pt x="117" y="21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20" y="20"/>
                    <a:pt x="120" y="21"/>
                    <a:pt x="121" y="22"/>
                  </a:cubicBezTo>
                  <a:cubicBezTo>
                    <a:pt x="121" y="23"/>
                    <a:pt x="121" y="24"/>
                    <a:pt x="122" y="24"/>
                  </a:cubicBezTo>
                  <a:cubicBezTo>
                    <a:pt x="123" y="24"/>
                    <a:pt x="124" y="25"/>
                    <a:pt x="126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5"/>
                    <a:pt x="130" y="26"/>
                    <a:pt x="130" y="28"/>
                  </a:cubicBezTo>
                  <a:cubicBezTo>
                    <a:pt x="130" y="29"/>
                    <a:pt x="131" y="30"/>
                    <a:pt x="131" y="31"/>
                  </a:cubicBezTo>
                  <a:cubicBezTo>
                    <a:pt x="131" y="32"/>
                    <a:pt x="132" y="33"/>
                    <a:pt x="132" y="34"/>
                  </a:cubicBezTo>
                  <a:cubicBezTo>
                    <a:pt x="131" y="37"/>
                    <a:pt x="131" y="39"/>
                    <a:pt x="133" y="40"/>
                  </a:cubicBezTo>
                  <a:cubicBezTo>
                    <a:pt x="135" y="41"/>
                    <a:pt x="138" y="41"/>
                    <a:pt x="138" y="41"/>
                  </a:cubicBezTo>
                  <a:cubicBezTo>
                    <a:pt x="138" y="41"/>
                    <a:pt x="139" y="42"/>
                    <a:pt x="139" y="42"/>
                  </a:cubicBezTo>
                  <a:cubicBezTo>
                    <a:pt x="140" y="42"/>
                    <a:pt x="140" y="42"/>
                    <a:pt x="141" y="41"/>
                  </a:cubicBezTo>
                  <a:cubicBezTo>
                    <a:pt x="141" y="41"/>
                    <a:pt x="141" y="40"/>
                    <a:pt x="141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42" y="38"/>
                    <a:pt x="143" y="39"/>
                    <a:pt x="145" y="39"/>
                  </a:cubicBezTo>
                  <a:cubicBezTo>
                    <a:pt x="145" y="39"/>
                    <a:pt x="145" y="39"/>
                    <a:pt x="146" y="39"/>
                  </a:cubicBezTo>
                  <a:cubicBezTo>
                    <a:pt x="146" y="38"/>
                    <a:pt x="147" y="38"/>
                    <a:pt x="147" y="38"/>
                  </a:cubicBezTo>
                  <a:cubicBezTo>
                    <a:pt x="147" y="38"/>
                    <a:pt x="148" y="38"/>
                    <a:pt x="148" y="38"/>
                  </a:cubicBezTo>
                  <a:cubicBezTo>
                    <a:pt x="148" y="38"/>
                    <a:pt x="149" y="38"/>
                    <a:pt x="149" y="38"/>
                  </a:cubicBezTo>
                  <a:cubicBezTo>
                    <a:pt x="150" y="38"/>
                    <a:pt x="150" y="38"/>
                    <a:pt x="150" y="37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4"/>
                    <a:pt x="147" y="34"/>
                    <a:pt x="146" y="33"/>
                  </a:cubicBezTo>
                  <a:cubicBezTo>
                    <a:pt x="144" y="33"/>
                    <a:pt x="142" y="32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0" y="27"/>
                    <a:pt x="140" y="25"/>
                    <a:pt x="143" y="23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6" y="21"/>
                    <a:pt x="146" y="20"/>
                    <a:pt x="149" y="20"/>
                  </a:cubicBezTo>
                  <a:cubicBezTo>
                    <a:pt x="150" y="19"/>
                    <a:pt x="150" y="19"/>
                    <a:pt x="151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4" y="20"/>
                    <a:pt x="155" y="20"/>
                  </a:cubicBezTo>
                  <a:cubicBezTo>
                    <a:pt x="155" y="20"/>
                    <a:pt x="159" y="20"/>
                    <a:pt x="161" y="22"/>
                  </a:cubicBezTo>
                  <a:cubicBezTo>
                    <a:pt x="161" y="23"/>
                    <a:pt x="162" y="24"/>
                    <a:pt x="162" y="24"/>
                  </a:cubicBezTo>
                  <a:cubicBezTo>
                    <a:pt x="162" y="23"/>
                    <a:pt x="163" y="22"/>
                    <a:pt x="163" y="22"/>
                  </a:cubicBezTo>
                  <a:cubicBezTo>
                    <a:pt x="164" y="22"/>
                    <a:pt x="165" y="23"/>
                    <a:pt x="166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70" y="23"/>
                    <a:pt x="171" y="23"/>
                  </a:cubicBezTo>
                  <a:cubicBezTo>
                    <a:pt x="171" y="23"/>
                    <a:pt x="171" y="22"/>
                    <a:pt x="172" y="22"/>
                  </a:cubicBezTo>
                  <a:cubicBezTo>
                    <a:pt x="173" y="22"/>
                    <a:pt x="174" y="23"/>
                    <a:pt x="175" y="24"/>
                  </a:cubicBezTo>
                  <a:cubicBezTo>
                    <a:pt x="176" y="25"/>
                    <a:pt x="175" y="28"/>
                    <a:pt x="175" y="29"/>
                  </a:cubicBezTo>
                  <a:cubicBezTo>
                    <a:pt x="175" y="29"/>
                    <a:pt x="174" y="31"/>
                    <a:pt x="175" y="32"/>
                  </a:cubicBezTo>
                  <a:cubicBezTo>
                    <a:pt x="177" y="33"/>
                    <a:pt x="177" y="33"/>
                    <a:pt x="178" y="33"/>
                  </a:cubicBezTo>
                  <a:cubicBezTo>
                    <a:pt x="178" y="33"/>
                    <a:pt x="179" y="33"/>
                    <a:pt x="179" y="33"/>
                  </a:cubicBezTo>
                  <a:cubicBezTo>
                    <a:pt x="179" y="33"/>
                    <a:pt x="180" y="32"/>
                    <a:pt x="180" y="32"/>
                  </a:cubicBezTo>
                  <a:cubicBezTo>
                    <a:pt x="181" y="32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5" y="33"/>
                    <a:pt x="185" y="32"/>
                    <a:pt x="185" y="30"/>
                  </a:cubicBezTo>
                  <a:cubicBezTo>
                    <a:pt x="185" y="28"/>
                    <a:pt x="185" y="26"/>
                    <a:pt x="185" y="24"/>
                  </a:cubicBezTo>
                  <a:cubicBezTo>
                    <a:pt x="185" y="22"/>
                    <a:pt x="185" y="20"/>
                    <a:pt x="184" y="18"/>
                  </a:cubicBezTo>
                  <a:cubicBezTo>
                    <a:pt x="182" y="15"/>
                    <a:pt x="182" y="10"/>
                    <a:pt x="182" y="10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4" y="8"/>
                    <a:pt x="186" y="6"/>
                  </a:cubicBezTo>
                  <a:cubicBezTo>
                    <a:pt x="188" y="5"/>
                    <a:pt x="189" y="4"/>
                    <a:pt x="189" y="3"/>
                  </a:cubicBezTo>
                  <a:cubicBezTo>
                    <a:pt x="190" y="2"/>
                    <a:pt x="192" y="2"/>
                    <a:pt x="192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4" y="2"/>
                    <a:pt x="194" y="2"/>
                    <a:pt x="195" y="2"/>
                  </a:cubicBezTo>
                  <a:cubicBezTo>
                    <a:pt x="195" y="2"/>
                    <a:pt x="196" y="2"/>
                    <a:pt x="196" y="3"/>
                  </a:cubicBezTo>
                  <a:cubicBezTo>
                    <a:pt x="197" y="4"/>
                    <a:pt x="197" y="7"/>
                    <a:pt x="197" y="8"/>
                  </a:cubicBezTo>
                  <a:cubicBezTo>
                    <a:pt x="197" y="9"/>
                    <a:pt x="197" y="10"/>
                    <a:pt x="198" y="11"/>
                  </a:cubicBezTo>
                  <a:cubicBezTo>
                    <a:pt x="198" y="12"/>
                    <a:pt x="198" y="12"/>
                    <a:pt x="199" y="12"/>
                  </a:cubicBezTo>
                  <a:cubicBezTo>
                    <a:pt x="202" y="13"/>
                    <a:pt x="202" y="15"/>
                    <a:pt x="203" y="16"/>
                  </a:cubicBezTo>
                  <a:cubicBezTo>
                    <a:pt x="203" y="18"/>
                    <a:pt x="204" y="20"/>
                    <a:pt x="205" y="20"/>
                  </a:cubicBezTo>
                  <a:cubicBezTo>
                    <a:pt x="205" y="20"/>
                    <a:pt x="206" y="19"/>
                    <a:pt x="206" y="19"/>
                  </a:cubicBezTo>
                  <a:cubicBezTo>
                    <a:pt x="207" y="19"/>
                    <a:pt x="207" y="18"/>
                    <a:pt x="208" y="17"/>
                  </a:cubicBezTo>
                  <a:cubicBezTo>
                    <a:pt x="208" y="16"/>
                    <a:pt x="209" y="16"/>
                    <a:pt x="210" y="16"/>
                  </a:cubicBezTo>
                  <a:cubicBezTo>
                    <a:pt x="210" y="16"/>
                    <a:pt x="210" y="16"/>
                    <a:pt x="211" y="16"/>
                  </a:cubicBezTo>
                  <a:cubicBezTo>
                    <a:pt x="211" y="16"/>
                    <a:pt x="212" y="17"/>
                    <a:pt x="212" y="17"/>
                  </a:cubicBezTo>
                  <a:cubicBezTo>
                    <a:pt x="213" y="17"/>
                    <a:pt x="213" y="18"/>
                    <a:pt x="214" y="18"/>
                  </a:cubicBezTo>
                  <a:cubicBezTo>
                    <a:pt x="214" y="18"/>
                    <a:pt x="215" y="18"/>
                    <a:pt x="215" y="17"/>
                  </a:cubicBezTo>
                  <a:cubicBezTo>
                    <a:pt x="218" y="16"/>
                    <a:pt x="222" y="14"/>
                    <a:pt x="225" y="14"/>
                  </a:cubicBezTo>
                  <a:cubicBezTo>
                    <a:pt x="226" y="14"/>
                    <a:pt x="226" y="15"/>
                    <a:pt x="227" y="15"/>
                  </a:cubicBezTo>
                  <a:cubicBezTo>
                    <a:pt x="227" y="16"/>
                    <a:pt x="227" y="16"/>
                    <a:pt x="228" y="16"/>
                  </a:cubicBezTo>
                  <a:cubicBezTo>
                    <a:pt x="231" y="16"/>
                    <a:pt x="232" y="16"/>
                    <a:pt x="234" y="15"/>
                  </a:cubicBezTo>
                  <a:cubicBezTo>
                    <a:pt x="235" y="14"/>
                    <a:pt x="236" y="14"/>
                    <a:pt x="237" y="14"/>
                  </a:cubicBezTo>
                  <a:cubicBezTo>
                    <a:pt x="237" y="14"/>
                    <a:pt x="237" y="13"/>
                    <a:pt x="237" y="13"/>
                  </a:cubicBezTo>
                  <a:cubicBezTo>
                    <a:pt x="238" y="13"/>
                    <a:pt x="239" y="14"/>
                    <a:pt x="240" y="15"/>
                  </a:cubicBezTo>
                  <a:cubicBezTo>
                    <a:pt x="240" y="15"/>
                    <a:pt x="240" y="16"/>
                    <a:pt x="240" y="17"/>
                  </a:cubicBezTo>
                  <a:cubicBezTo>
                    <a:pt x="241" y="19"/>
                    <a:pt x="241" y="21"/>
                    <a:pt x="242" y="22"/>
                  </a:cubicBezTo>
                  <a:cubicBezTo>
                    <a:pt x="244" y="23"/>
                    <a:pt x="246" y="23"/>
                    <a:pt x="248" y="23"/>
                  </a:cubicBezTo>
                  <a:cubicBezTo>
                    <a:pt x="248" y="23"/>
                    <a:pt x="249" y="23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7"/>
                    <a:pt x="255" y="29"/>
                    <a:pt x="255" y="31"/>
                  </a:cubicBezTo>
                  <a:cubicBezTo>
                    <a:pt x="255" y="31"/>
                    <a:pt x="254" y="32"/>
                    <a:pt x="253" y="32"/>
                  </a:cubicBezTo>
                  <a:cubicBezTo>
                    <a:pt x="253" y="33"/>
                    <a:pt x="252" y="33"/>
                    <a:pt x="252" y="34"/>
                  </a:cubicBezTo>
                  <a:cubicBezTo>
                    <a:pt x="252" y="35"/>
                    <a:pt x="253" y="36"/>
                    <a:pt x="254" y="36"/>
                  </a:cubicBezTo>
                  <a:cubicBezTo>
                    <a:pt x="255" y="37"/>
                    <a:pt x="256" y="37"/>
                    <a:pt x="256" y="38"/>
                  </a:cubicBezTo>
                  <a:cubicBezTo>
                    <a:pt x="257" y="38"/>
                    <a:pt x="258" y="39"/>
                    <a:pt x="259" y="39"/>
                  </a:cubicBezTo>
                  <a:cubicBezTo>
                    <a:pt x="261" y="39"/>
                    <a:pt x="261" y="40"/>
                    <a:pt x="262" y="41"/>
                  </a:cubicBezTo>
                  <a:cubicBezTo>
                    <a:pt x="262" y="42"/>
                    <a:pt x="262" y="44"/>
                    <a:pt x="261" y="45"/>
                  </a:cubicBezTo>
                  <a:cubicBezTo>
                    <a:pt x="260" y="46"/>
                    <a:pt x="260" y="47"/>
                    <a:pt x="260" y="49"/>
                  </a:cubicBezTo>
                  <a:cubicBezTo>
                    <a:pt x="260" y="50"/>
                    <a:pt x="260" y="50"/>
                    <a:pt x="261" y="51"/>
                  </a:cubicBezTo>
                  <a:cubicBezTo>
                    <a:pt x="261" y="51"/>
                    <a:pt x="262" y="51"/>
                    <a:pt x="262" y="52"/>
                  </a:cubicBezTo>
                  <a:cubicBezTo>
                    <a:pt x="264" y="52"/>
                    <a:pt x="265" y="53"/>
                    <a:pt x="266" y="55"/>
                  </a:cubicBezTo>
                  <a:cubicBezTo>
                    <a:pt x="267" y="57"/>
                    <a:pt x="268" y="58"/>
                    <a:pt x="270" y="59"/>
                  </a:cubicBezTo>
                  <a:cubicBezTo>
                    <a:pt x="271" y="59"/>
                    <a:pt x="272" y="60"/>
                    <a:pt x="274" y="61"/>
                  </a:cubicBezTo>
                  <a:cubicBezTo>
                    <a:pt x="274" y="61"/>
                    <a:pt x="275" y="62"/>
                    <a:pt x="275" y="62"/>
                  </a:cubicBezTo>
                  <a:cubicBezTo>
                    <a:pt x="277" y="64"/>
                    <a:pt x="278" y="64"/>
                    <a:pt x="280" y="64"/>
                  </a:cubicBezTo>
                  <a:cubicBezTo>
                    <a:pt x="283" y="65"/>
                    <a:pt x="285" y="66"/>
                    <a:pt x="285" y="67"/>
                  </a:cubicBezTo>
                  <a:cubicBezTo>
                    <a:pt x="285" y="68"/>
                    <a:pt x="285" y="69"/>
                    <a:pt x="284" y="70"/>
                  </a:cubicBezTo>
                  <a:cubicBezTo>
                    <a:pt x="284" y="70"/>
                    <a:pt x="284" y="70"/>
                    <a:pt x="284" y="71"/>
                  </a:cubicBezTo>
                  <a:cubicBezTo>
                    <a:pt x="284" y="71"/>
                    <a:pt x="285" y="72"/>
                    <a:pt x="287" y="73"/>
                  </a:cubicBezTo>
                  <a:cubicBezTo>
                    <a:pt x="289" y="74"/>
                    <a:pt x="290" y="74"/>
                    <a:pt x="290" y="75"/>
                  </a:cubicBezTo>
                  <a:cubicBezTo>
                    <a:pt x="290" y="77"/>
                    <a:pt x="289" y="79"/>
                    <a:pt x="288" y="80"/>
                  </a:cubicBezTo>
                  <a:cubicBezTo>
                    <a:pt x="286" y="82"/>
                    <a:pt x="285" y="83"/>
                    <a:pt x="284" y="87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88"/>
                    <a:pt x="284" y="89"/>
                    <a:pt x="284" y="89"/>
                  </a:cubicBezTo>
                  <a:cubicBezTo>
                    <a:pt x="284" y="90"/>
                    <a:pt x="285" y="90"/>
                    <a:pt x="285" y="90"/>
                  </a:cubicBezTo>
                  <a:cubicBezTo>
                    <a:pt x="287" y="90"/>
                    <a:pt x="287" y="90"/>
                    <a:pt x="287" y="90"/>
                  </a:cubicBezTo>
                  <a:cubicBezTo>
                    <a:pt x="285" y="91"/>
                    <a:pt x="285" y="91"/>
                    <a:pt x="285" y="91"/>
                  </a:cubicBezTo>
                  <a:cubicBezTo>
                    <a:pt x="285" y="91"/>
                    <a:pt x="282" y="92"/>
                    <a:pt x="281" y="94"/>
                  </a:cubicBezTo>
                  <a:cubicBezTo>
                    <a:pt x="279" y="96"/>
                    <a:pt x="280" y="97"/>
                    <a:pt x="281" y="99"/>
                  </a:cubicBezTo>
                  <a:cubicBezTo>
                    <a:pt x="282" y="100"/>
                    <a:pt x="286" y="102"/>
                    <a:pt x="288" y="102"/>
                  </a:cubicBezTo>
                  <a:cubicBezTo>
                    <a:pt x="290" y="103"/>
                    <a:pt x="289" y="107"/>
                    <a:pt x="289" y="108"/>
                  </a:cubicBezTo>
                  <a:cubicBezTo>
                    <a:pt x="289" y="109"/>
                    <a:pt x="289" y="109"/>
                    <a:pt x="290" y="110"/>
                  </a:cubicBezTo>
                  <a:cubicBezTo>
                    <a:pt x="291" y="110"/>
                    <a:pt x="292" y="111"/>
                    <a:pt x="292" y="111"/>
                  </a:cubicBezTo>
                  <a:cubicBezTo>
                    <a:pt x="293" y="112"/>
                    <a:pt x="295" y="120"/>
                    <a:pt x="296" y="121"/>
                  </a:cubicBezTo>
                  <a:cubicBezTo>
                    <a:pt x="297" y="122"/>
                    <a:pt x="300" y="123"/>
                    <a:pt x="300" y="125"/>
                  </a:cubicBezTo>
                  <a:cubicBezTo>
                    <a:pt x="300" y="126"/>
                    <a:pt x="300" y="127"/>
                    <a:pt x="300" y="128"/>
                  </a:cubicBezTo>
                  <a:cubicBezTo>
                    <a:pt x="300" y="130"/>
                    <a:pt x="300" y="133"/>
                    <a:pt x="301" y="134"/>
                  </a:cubicBezTo>
                  <a:cubicBezTo>
                    <a:pt x="301" y="134"/>
                    <a:pt x="302" y="134"/>
                    <a:pt x="302" y="134"/>
                  </a:cubicBezTo>
                  <a:cubicBezTo>
                    <a:pt x="306" y="134"/>
                    <a:pt x="310" y="139"/>
                    <a:pt x="311" y="143"/>
                  </a:cubicBezTo>
                  <a:cubicBezTo>
                    <a:pt x="312" y="144"/>
                    <a:pt x="313" y="145"/>
                    <a:pt x="314" y="145"/>
                  </a:cubicBezTo>
                  <a:cubicBezTo>
                    <a:pt x="315" y="145"/>
                    <a:pt x="317" y="144"/>
                    <a:pt x="319" y="144"/>
                  </a:cubicBezTo>
                  <a:cubicBezTo>
                    <a:pt x="320" y="143"/>
                    <a:pt x="320" y="143"/>
                    <a:pt x="320" y="143"/>
                  </a:cubicBezTo>
                  <a:cubicBezTo>
                    <a:pt x="320" y="143"/>
                    <a:pt x="321" y="143"/>
                    <a:pt x="322" y="143"/>
                  </a:cubicBezTo>
                  <a:cubicBezTo>
                    <a:pt x="326" y="143"/>
                    <a:pt x="329" y="147"/>
                    <a:pt x="331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4" y="151"/>
                    <a:pt x="335" y="153"/>
                    <a:pt x="337" y="155"/>
                  </a:cubicBezTo>
                  <a:cubicBezTo>
                    <a:pt x="337" y="156"/>
                    <a:pt x="338" y="157"/>
                    <a:pt x="338" y="157"/>
                  </a:cubicBezTo>
                  <a:cubicBezTo>
                    <a:pt x="339" y="158"/>
                    <a:pt x="339" y="159"/>
                    <a:pt x="340" y="160"/>
                  </a:cubicBezTo>
                  <a:cubicBezTo>
                    <a:pt x="342" y="161"/>
                    <a:pt x="346" y="164"/>
                    <a:pt x="346" y="167"/>
                  </a:cubicBezTo>
                  <a:cubicBezTo>
                    <a:pt x="346" y="168"/>
                    <a:pt x="348" y="170"/>
                    <a:pt x="349" y="170"/>
                  </a:cubicBezTo>
                  <a:cubicBezTo>
                    <a:pt x="350" y="170"/>
                    <a:pt x="355" y="170"/>
                    <a:pt x="357" y="171"/>
                  </a:cubicBezTo>
                  <a:cubicBezTo>
                    <a:pt x="360" y="171"/>
                    <a:pt x="365" y="178"/>
                    <a:pt x="366" y="180"/>
                  </a:cubicBezTo>
                  <a:cubicBezTo>
                    <a:pt x="367" y="181"/>
                    <a:pt x="366" y="183"/>
                    <a:pt x="366" y="185"/>
                  </a:cubicBezTo>
                  <a:cubicBezTo>
                    <a:pt x="366" y="185"/>
                    <a:pt x="365" y="186"/>
                    <a:pt x="365" y="187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67" y="187"/>
                    <a:pt x="370" y="188"/>
                    <a:pt x="373" y="191"/>
                  </a:cubicBezTo>
                  <a:cubicBezTo>
                    <a:pt x="373" y="191"/>
                    <a:pt x="374" y="191"/>
                    <a:pt x="374" y="191"/>
                  </a:cubicBezTo>
                  <a:cubicBezTo>
                    <a:pt x="374" y="191"/>
                    <a:pt x="374" y="190"/>
                    <a:pt x="374" y="190"/>
                  </a:cubicBezTo>
                  <a:cubicBezTo>
                    <a:pt x="375" y="189"/>
                    <a:pt x="375" y="188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80" y="189"/>
                    <a:pt x="383" y="190"/>
                    <a:pt x="385" y="193"/>
                  </a:cubicBezTo>
                  <a:cubicBezTo>
                    <a:pt x="386" y="196"/>
                    <a:pt x="387" y="197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91" y="198"/>
                    <a:pt x="392" y="198"/>
                    <a:pt x="393" y="197"/>
                  </a:cubicBezTo>
                  <a:cubicBezTo>
                    <a:pt x="393" y="197"/>
                    <a:pt x="393" y="197"/>
                    <a:pt x="394" y="197"/>
                  </a:cubicBezTo>
                  <a:cubicBezTo>
                    <a:pt x="395" y="197"/>
                    <a:pt x="395" y="198"/>
                    <a:pt x="395" y="198"/>
                  </a:cubicBezTo>
                  <a:cubicBezTo>
                    <a:pt x="396" y="199"/>
                    <a:pt x="398" y="203"/>
                    <a:pt x="399" y="204"/>
                  </a:cubicBezTo>
                  <a:cubicBezTo>
                    <a:pt x="400" y="206"/>
                    <a:pt x="400" y="207"/>
                    <a:pt x="401" y="208"/>
                  </a:cubicBezTo>
                  <a:cubicBezTo>
                    <a:pt x="401" y="209"/>
                    <a:pt x="402" y="209"/>
                    <a:pt x="402" y="210"/>
                  </a:cubicBezTo>
                  <a:cubicBezTo>
                    <a:pt x="403" y="212"/>
                    <a:pt x="403" y="213"/>
                    <a:pt x="402" y="215"/>
                  </a:cubicBezTo>
                  <a:cubicBezTo>
                    <a:pt x="402" y="216"/>
                    <a:pt x="402" y="217"/>
                    <a:pt x="402" y="218"/>
                  </a:cubicBezTo>
                  <a:cubicBezTo>
                    <a:pt x="402" y="221"/>
                    <a:pt x="402" y="221"/>
                    <a:pt x="403" y="222"/>
                  </a:cubicBezTo>
                  <a:cubicBezTo>
                    <a:pt x="403" y="222"/>
                    <a:pt x="403" y="223"/>
                    <a:pt x="404" y="223"/>
                  </a:cubicBezTo>
                  <a:cubicBezTo>
                    <a:pt x="405" y="225"/>
                    <a:pt x="404" y="227"/>
                    <a:pt x="403" y="229"/>
                  </a:cubicBezTo>
                  <a:cubicBezTo>
                    <a:pt x="403" y="230"/>
                    <a:pt x="403" y="232"/>
                    <a:pt x="402" y="233"/>
                  </a:cubicBezTo>
                  <a:cubicBezTo>
                    <a:pt x="402" y="236"/>
                    <a:pt x="401" y="236"/>
                    <a:pt x="400" y="237"/>
                  </a:cubicBezTo>
                  <a:cubicBezTo>
                    <a:pt x="400" y="237"/>
                    <a:pt x="399" y="238"/>
                    <a:pt x="398" y="239"/>
                  </a:cubicBezTo>
                  <a:cubicBezTo>
                    <a:pt x="398" y="240"/>
                    <a:pt x="397" y="241"/>
                    <a:pt x="397" y="242"/>
                  </a:cubicBezTo>
                  <a:cubicBezTo>
                    <a:pt x="397" y="243"/>
                    <a:pt x="396" y="244"/>
                    <a:pt x="395" y="244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4" y="245"/>
                    <a:pt x="394" y="245"/>
                    <a:pt x="394" y="245"/>
                  </a:cubicBezTo>
                  <a:cubicBezTo>
                    <a:pt x="393" y="245"/>
                    <a:pt x="392" y="243"/>
                    <a:pt x="391" y="242"/>
                  </a:cubicBezTo>
                  <a:cubicBezTo>
                    <a:pt x="390" y="242"/>
                    <a:pt x="390" y="241"/>
                    <a:pt x="389" y="241"/>
                  </a:cubicBezTo>
                  <a:cubicBezTo>
                    <a:pt x="388" y="240"/>
                    <a:pt x="387" y="240"/>
                    <a:pt x="385" y="239"/>
                  </a:cubicBezTo>
                  <a:cubicBezTo>
                    <a:pt x="384" y="239"/>
                    <a:pt x="383" y="239"/>
                    <a:pt x="381" y="238"/>
                  </a:cubicBezTo>
                  <a:cubicBezTo>
                    <a:pt x="379" y="237"/>
                    <a:pt x="379" y="237"/>
                    <a:pt x="378" y="236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78" y="236"/>
                    <a:pt x="378" y="236"/>
                    <a:pt x="377" y="236"/>
                  </a:cubicBezTo>
                  <a:cubicBezTo>
                    <a:pt x="377" y="237"/>
                    <a:pt x="377" y="237"/>
                    <a:pt x="377" y="238"/>
                  </a:cubicBezTo>
                  <a:cubicBezTo>
                    <a:pt x="376" y="238"/>
                    <a:pt x="376" y="239"/>
                    <a:pt x="374" y="240"/>
                  </a:cubicBezTo>
                  <a:cubicBezTo>
                    <a:pt x="373" y="240"/>
                    <a:pt x="373" y="241"/>
                    <a:pt x="372" y="241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72" y="241"/>
                    <a:pt x="372" y="241"/>
                    <a:pt x="372" y="242"/>
                  </a:cubicBezTo>
                  <a:cubicBezTo>
                    <a:pt x="372" y="244"/>
                    <a:pt x="374" y="248"/>
                    <a:pt x="374" y="248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3" y="251"/>
                    <a:pt x="372" y="254"/>
                  </a:cubicBezTo>
                  <a:cubicBezTo>
                    <a:pt x="372" y="256"/>
                    <a:pt x="372" y="257"/>
                    <a:pt x="372" y="258"/>
                  </a:cubicBezTo>
                  <a:cubicBezTo>
                    <a:pt x="372" y="260"/>
                    <a:pt x="372" y="261"/>
                    <a:pt x="371" y="263"/>
                  </a:cubicBezTo>
                  <a:cubicBezTo>
                    <a:pt x="370" y="268"/>
                    <a:pt x="358" y="274"/>
                    <a:pt x="355" y="275"/>
                  </a:cubicBezTo>
                  <a:cubicBezTo>
                    <a:pt x="354" y="276"/>
                    <a:pt x="353" y="276"/>
                    <a:pt x="351" y="276"/>
                  </a:cubicBezTo>
                  <a:cubicBezTo>
                    <a:pt x="349" y="277"/>
                    <a:pt x="345" y="277"/>
                    <a:pt x="343" y="278"/>
                  </a:cubicBezTo>
                  <a:cubicBezTo>
                    <a:pt x="340" y="279"/>
                    <a:pt x="335" y="285"/>
                    <a:pt x="334" y="286"/>
                  </a:cubicBezTo>
                  <a:cubicBezTo>
                    <a:pt x="334" y="286"/>
                    <a:pt x="333" y="287"/>
                    <a:pt x="332" y="287"/>
                  </a:cubicBezTo>
                  <a:cubicBezTo>
                    <a:pt x="332" y="287"/>
                    <a:pt x="332" y="287"/>
                    <a:pt x="331" y="287"/>
                  </a:cubicBezTo>
                  <a:cubicBezTo>
                    <a:pt x="331" y="286"/>
                    <a:pt x="331" y="286"/>
                    <a:pt x="330" y="286"/>
                  </a:cubicBezTo>
                  <a:cubicBezTo>
                    <a:pt x="329" y="286"/>
                    <a:pt x="329" y="287"/>
                    <a:pt x="328" y="287"/>
                  </a:cubicBezTo>
                  <a:cubicBezTo>
                    <a:pt x="327" y="287"/>
                    <a:pt x="327" y="288"/>
                    <a:pt x="327" y="289"/>
                  </a:cubicBezTo>
                  <a:cubicBezTo>
                    <a:pt x="326" y="290"/>
                    <a:pt x="326" y="291"/>
                    <a:pt x="325" y="293"/>
                  </a:cubicBezTo>
                  <a:cubicBezTo>
                    <a:pt x="324" y="295"/>
                    <a:pt x="322" y="296"/>
                    <a:pt x="321" y="296"/>
                  </a:cubicBezTo>
                  <a:cubicBezTo>
                    <a:pt x="320" y="297"/>
                    <a:pt x="319" y="298"/>
                    <a:pt x="318" y="299"/>
                  </a:cubicBezTo>
                  <a:cubicBezTo>
                    <a:pt x="317" y="300"/>
                    <a:pt x="317" y="302"/>
                    <a:pt x="318" y="303"/>
                  </a:cubicBezTo>
                  <a:cubicBezTo>
                    <a:pt x="318" y="304"/>
                    <a:pt x="319" y="305"/>
                    <a:pt x="321" y="306"/>
                  </a:cubicBezTo>
                  <a:cubicBezTo>
                    <a:pt x="321" y="306"/>
                    <a:pt x="322" y="307"/>
                    <a:pt x="323" y="307"/>
                  </a:cubicBezTo>
                  <a:cubicBezTo>
                    <a:pt x="325" y="308"/>
                    <a:pt x="327" y="308"/>
                    <a:pt x="327" y="311"/>
                  </a:cubicBezTo>
                  <a:cubicBezTo>
                    <a:pt x="328" y="314"/>
                    <a:pt x="330" y="316"/>
                    <a:pt x="332" y="317"/>
                  </a:cubicBezTo>
                  <a:cubicBezTo>
                    <a:pt x="334" y="317"/>
                    <a:pt x="335" y="320"/>
                    <a:pt x="336" y="322"/>
                  </a:cubicBezTo>
                  <a:cubicBezTo>
                    <a:pt x="337" y="324"/>
                    <a:pt x="338" y="325"/>
                    <a:pt x="339" y="327"/>
                  </a:cubicBezTo>
                  <a:cubicBezTo>
                    <a:pt x="341" y="331"/>
                    <a:pt x="339" y="334"/>
                    <a:pt x="337" y="336"/>
                  </a:cubicBezTo>
                  <a:cubicBezTo>
                    <a:pt x="336" y="337"/>
                    <a:pt x="336" y="338"/>
                    <a:pt x="335" y="339"/>
                  </a:cubicBezTo>
                  <a:cubicBezTo>
                    <a:pt x="335" y="341"/>
                    <a:pt x="334" y="342"/>
                    <a:pt x="334" y="342"/>
                  </a:cubicBezTo>
                  <a:cubicBezTo>
                    <a:pt x="333" y="343"/>
                    <a:pt x="333" y="344"/>
                    <a:pt x="333" y="346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4" y="348"/>
                    <a:pt x="334" y="348"/>
                    <a:pt x="335" y="348"/>
                  </a:cubicBezTo>
                  <a:cubicBezTo>
                    <a:pt x="336" y="348"/>
                    <a:pt x="337" y="347"/>
                    <a:pt x="339" y="346"/>
                  </a:cubicBezTo>
                  <a:cubicBezTo>
                    <a:pt x="340" y="346"/>
                    <a:pt x="341" y="345"/>
                    <a:pt x="342" y="345"/>
                  </a:cubicBezTo>
                  <a:cubicBezTo>
                    <a:pt x="344" y="345"/>
                    <a:pt x="346" y="349"/>
                    <a:pt x="348" y="352"/>
                  </a:cubicBezTo>
                  <a:cubicBezTo>
                    <a:pt x="348" y="353"/>
                    <a:pt x="349" y="354"/>
                    <a:pt x="349" y="354"/>
                  </a:cubicBezTo>
                  <a:cubicBezTo>
                    <a:pt x="351" y="358"/>
                    <a:pt x="349" y="360"/>
                    <a:pt x="347" y="362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45" y="365"/>
                    <a:pt x="345" y="366"/>
                    <a:pt x="345" y="368"/>
                  </a:cubicBezTo>
                  <a:cubicBezTo>
                    <a:pt x="345" y="369"/>
                    <a:pt x="346" y="369"/>
                    <a:pt x="346" y="370"/>
                  </a:cubicBezTo>
                  <a:cubicBezTo>
                    <a:pt x="346" y="371"/>
                    <a:pt x="346" y="371"/>
                    <a:pt x="346" y="372"/>
                  </a:cubicBezTo>
                  <a:cubicBezTo>
                    <a:pt x="347" y="373"/>
                    <a:pt x="348" y="374"/>
                    <a:pt x="346" y="375"/>
                  </a:cubicBezTo>
                  <a:cubicBezTo>
                    <a:pt x="346" y="376"/>
                    <a:pt x="345" y="376"/>
                    <a:pt x="345" y="377"/>
                  </a:cubicBezTo>
                  <a:cubicBezTo>
                    <a:pt x="345" y="378"/>
                    <a:pt x="344" y="379"/>
                    <a:pt x="343" y="379"/>
                  </a:cubicBezTo>
                  <a:cubicBezTo>
                    <a:pt x="342" y="379"/>
                    <a:pt x="342" y="379"/>
                    <a:pt x="342" y="379"/>
                  </a:cubicBezTo>
                  <a:cubicBezTo>
                    <a:pt x="340" y="378"/>
                    <a:pt x="340" y="378"/>
                    <a:pt x="336" y="377"/>
                  </a:cubicBezTo>
                  <a:cubicBezTo>
                    <a:pt x="334" y="377"/>
                    <a:pt x="333" y="375"/>
                    <a:pt x="331" y="374"/>
                  </a:cubicBezTo>
                  <a:cubicBezTo>
                    <a:pt x="330" y="372"/>
                    <a:pt x="329" y="371"/>
                    <a:pt x="327" y="370"/>
                  </a:cubicBezTo>
                  <a:cubicBezTo>
                    <a:pt x="325" y="370"/>
                    <a:pt x="323" y="367"/>
                    <a:pt x="322" y="366"/>
                  </a:cubicBezTo>
                  <a:cubicBezTo>
                    <a:pt x="322" y="365"/>
                    <a:pt x="322" y="364"/>
                    <a:pt x="323" y="363"/>
                  </a:cubicBezTo>
                  <a:cubicBezTo>
                    <a:pt x="323" y="363"/>
                    <a:pt x="323" y="363"/>
                    <a:pt x="324" y="362"/>
                  </a:cubicBezTo>
                  <a:cubicBezTo>
                    <a:pt x="324" y="362"/>
                    <a:pt x="325" y="361"/>
                    <a:pt x="325" y="361"/>
                  </a:cubicBezTo>
                  <a:cubicBezTo>
                    <a:pt x="325" y="361"/>
                    <a:pt x="325" y="361"/>
                    <a:pt x="323" y="360"/>
                  </a:cubicBezTo>
                  <a:cubicBezTo>
                    <a:pt x="321" y="359"/>
                    <a:pt x="321" y="358"/>
                    <a:pt x="320" y="357"/>
                  </a:cubicBezTo>
                  <a:cubicBezTo>
                    <a:pt x="320" y="356"/>
                    <a:pt x="320" y="355"/>
                    <a:pt x="319" y="355"/>
                  </a:cubicBezTo>
                  <a:cubicBezTo>
                    <a:pt x="318" y="354"/>
                    <a:pt x="317" y="353"/>
                    <a:pt x="316" y="353"/>
                  </a:cubicBezTo>
                  <a:cubicBezTo>
                    <a:pt x="315" y="353"/>
                    <a:pt x="314" y="354"/>
                    <a:pt x="313" y="354"/>
                  </a:cubicBezTo>
                  <a:cubicBezTo>
                    <a:pt x="312" y="354"/>
                    <a:pt x="312" y="354"/>
                    <a:pt x="312" y="354"/>
                  </a:cubicBezTo>
                  <a:cubicBezTo>
                    <a:pt x="309" y="354"/>
                    <a:pt x="308" y="355"/>
                    <a:pt x="306" y="358"/>
                  </a:cubicBezTo>
                  <a:cubicBezTo>
                    <a:pt x="306" y="358"/>
                    <a:pt x="305" y="359"/>
                    <a:pt x="305" y="359"/>
                  </a:cubicBezTo>
                  <a:cubicBezTo>
                    <a:pt x="304" y="361"/>
                    <a:pt x="303" y="361"/>
                    <a:pt x="301" y="361"/>
                  </a:cubicBezTo>
                  <a:cubicBezTo>
                    <a:pt x="301" y="361"/>
                    <a:pt x="300" y="361"/>
                    <a:pt x="299" y="361"/>
                  </a:cubicBezTo>
                  <a:cubicBezTo>
                    <a:pt x="299" y="361"/>
                    <a:pt x="298" y="360"/>
                    <a:pt x="298" y="360"/>
                  </a:cubicBezTo>
                  <a:cubicBezTo>
                    <a:pt x="296" y="360"/>
                    <a:pt x="294" y="357"/>
                    <a:pt x="293" y="355"/>
                  </a:cubicBezTo>
                  <a:cubicBezTo>
                    <a:pt x="293" y="354"/>
                    <a:pt x="293" y="354"/>
                    <a:pt x="292" y="353"/>
                  </a:cubicBezTo>
                  <a:cubicBezTo>
                    <a:pt x="292" y="352"/>
                    <a:pt x="291" y="352"/>
                    <a:pt x="289" y="352"/>
                  </a:cubicBezTo>
                  <a:cubicBezTo>
                    <a:pt x="287" y="352"/>
                    <a:pt x="284" y="352"/>
                    <a:pt x="282" y="353"/>
                  </a:cubicBezTo>
                  <a:cubicBezTo>
                    <a:pt x="280" y="354"/>
                    <a:pt x="278" y="355"/>
                    <a:pt x="278" y="355"/>
                  </a:cubicBezTo>
                  <a:cubicBezTo>
                    <a:pt x="277" y="355"/>
                    <a:pt x="277" y="355"/>
                    <a:pt x="276" y="354"/>
                  </a:cubicBezTo>
                  <a:cubicBezTo>
                    <a:pt x="276" y="354"/>
                    <a:pt x="276" y="353"/>
                    <a:pt x="277" y="353"/>
                  </a:cubicBezTo>
                  <a:cubicBezTo>
                    <a:pt x="277" y="351"/>
                    <a:pt x="278" y="348"/>
                    <a:pt x="277" y="347"/>
                  </a:cubicBezTo>
                  <a:cubicBezTo>
                    <a:pt x="276" y="348"/>
                    <a:pt x="276" y="349"/>
                    <a:pt x="274" y="350"/>
                  </a:cubicBezTo>
                  <a:cubicBezTo>
                    <a:pt x="274" y="351"/>
                    <a:pt x="273" y="352"/>
                    <a:pt x="272" y="353"/>
                  </a:cubicBezTo>
                  <a:cubicBezTo>
                    <a:pt x="270" y="355"/>
                    <a:pt x="271" y="356"/>
                    <a:pt x="273" y="359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5" y="362"/>
                    <a:pt x="275" y="363"/>
                    <a:pt x="275" y="364"/>
                  </a:cubicBezTo>
                  <a:cubicBezTo>
                    <a:pt x="274" y="365"/>
                    <a:pt x="274" y="365"/>
                    <a:pt x="272" y="365"/>
                  </a:cubicBezTo>
                  <a:cubicBezTo>
                    <a:pt x="271" y="365"/>
                    <a:pt x="270" y="365"/>
                    <a:pt x="269" y="365"/>
                  </a:cubicBezTo>
                  <a:cubicBezTo>
                    <a:pt x="268" y="365"/>
                    <a:pt x="267" y="365"/>
                    <a:pt x="266" y="365"/>
                  </a:cubicBezTo>
                  <a:cubicBezTo>
                    <a:pt x="265" y="365"/>
                    <a:pt x="263" y="365"/>
                    <a:pt x="262" y="364"/>
                  </a:cubicBezTo>
                  <a:cubicBezTo>
                    <a:pt x="260" y="364"/>
                    <a:pt x="259" y="364"/>
                    <a:pt x="257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4" y="368"/>
                  </a:cubicBezTo>
                  <a:cubicBezTo>
                    <a:pt x="243" y="369"/>
                    <a:pt x="241" y="370"/>
                    <a:pt x="239" y="370"/>
                  </a:cubicBezTo>
                  <a:cubicBezTo>
                    <a:pt x="237" y="370"/>
                    <a:pt x="236" y="370"/>
                    <a:pt x="235" y="369"/>
                  </a:cubicBezTo>
                  <a:cubicBezTo>
                    <a:pt x="234" y="369"/>
                    <a:pt x="233" y="369"/>
                    <a:pt x="232" y="369"/>
                  </a:cubicBezTo>
                  <a:cubicBezTo>
                    <a:pt x="231" y="369"/>
                    <a:pt x="231" y="369"/>
                    <a:pt x="231" y="369"/>
                  </a:cubicBezTo>
                  <a:cubicBezTo>
                    <a:pt x="230" y="369"/>
                    <a:pt x="230" y="369"/>
                    <a:pt x="230" y="369"/>
                  </a:cubicBezTo>
                  <a:cubicBezTo>
                    <a:pt x="227" y="370"/>
                    <a:pt x="225" y="370"/>
                    <a:pt x="223" y="373"/>
                  </a:cubicBezTo>
                  <a:cubicBezTo>
                    <a:pt x="221" y="374"/>
                    <a:pt x="222" y="375"/>
                    <a:pt x="222" y="376"/>
                  </a:cubicBezTo>
                  <a:cubicBezTo>
                    <a:pt x="222" y="377"/>
                    <a:pt x="222" y="377"/>
                    <a:pt x="221" y="378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5" y="380"/>
                    <a:pt x="214" y="380"/>
                  </a:cubicBezTo>
                  <a:cubicBezTo>
                    <a:pt x="213" y="380"/>
                    <a:pt x="212" y="379"/>
                    <a:pt x="211" y="379"/>
                  </a:cubicBezTo>
                  <a:cubicBezTo>
                    <a:pt x="208" y="379"/>
                    <a:pt x="208" y="380"/>
                    <a:pt x="207" y="384"/>
                  </a:cubicBezTo>
                  <a:cubicBezTo>
                    <a:pt x="207" y="385"/>
                    <a:pt x="207" y="386"/>
                    <a:pt x="207" y="386"/>
                  </a:cubicBezTo>
                  <a:cubicBezTo>
                    <a:pt x="207" y="386"/>
                    <a:pt x="208" y="385"/>
                    <a:pt x="208" y="385"/>
                  </a:cubicBezTo>
                  <a:cubicBezTo>
                    <a:pt x="209" y="384"/>
                    <a:pt x="209" y="384"/>
                    <a:pt x="209" y="384"/>
                  </a:cubicBezTo>
                  <a:cubicBezTo>
                    <a:pt x="209" y="389"/>
                    <a:pt x="209" y="389"/>
                    <a:pt x="209" y="389"/>
                  </a:cubicBezTo>
                  <a:cubicBezTo>
                    <a:pt x="208" y="388"/>
                    <a:pt x="208" y="388"/>
                    <a:pt x="208" y="388"/>
                  </a:cubicBezTo>
                  <a:cubicBezTo>
                    <a:pt x="208" y="388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1" y="388"/>
                    <a:pt x="200" y="389"/>
                    <a:pt x="198" y="391"/>
                  </a:cubicBezTo>
                  <a:cubicBezTo>
                    <a:pt x="198" y="392"/>
                    <a:pt x="198" y="392"/>
                    <a:pt x="198" y="392"/>
                  </a:cubicBezTo>
                  <a:cubicBezTo>
                    <a:pt x="197" y="394"/>
                    <a:pt x="196" y="395"/>
                    <a:pt x="195" y="395"/>
                  </a:cubicBezTo>
                  <a:cubicBezTo>
                    <a:pt x="194" y="395"/>
                    <a:pt x="194" y="394"/>
                    <a:pt x="193" y="394"/>
                  </a:cubicBezTo>
                  <a:cubicBezTo>
                    <a:pt x="192" y="394"/>
                    <a:pt x="192" y="394"/>
                    <a:pt x="192" y="394"/>
                  </a:cubicBezTo>
                  <a:cubicBezTo>
                    <a:pt x="191" y="393"/>
                    <a:pt x="191" y="392"/>
                    <a:pt x="191" y="392"/>
                  </a:cubicBezTo>
                  <a:cubicBezTo>
                    <a:pt x="191" y="391"/>
                    <a:pt x="191" y="390"/>
                    <a:pt x="192" y="390"/>
                  </a:cubicBezTo>
                  <a:cubicBezTo>
                    <a:pt x="191" y="390"/>
                    <a:pt x="190" y="390"/>
                    <a:pt x="188" y="391"/>
                  </a:cubicBezTo>
                  <a:cubicBezTo>
                    <a:pt x="185" y="392"/>
                    <a:pt x="180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1"/>
                    <a:pt x="170" y="390"/>
                  </a:cubicBezTo>
                  <a:cubicBezTo>
                    <a:pt x="170" y="389"/>
                    <a:pt x="170" y="389"/>
                    <a:pt x="170" y="389"/>
                  </a:cubicBezTo>
                  <a:cubicBezTo>
                    <a:pt x="170" y="388"/>
                    <a:pt x="168" y="384"/>
                    <a:pt x="166" y="384"/>
                  </a:cubicBezTo>
                  <a:cubicBezTo>
                    <a:pt x="164" y="384"/>
                    <a:pt x="164" y="384"/>
                    <a:pt x="164" y="384"/>
                  </a:cubicBezTo>
                  <a:cubicBezTo>
                    <a:pt x="162" y="384"/>
                    <a:pt x="161" y="384"/>
                    <a:pt x="161" y="383"/>
                  </a:cubicBezTo>
                  <a:cubicBezTo>
                    <a:pt x="160" y="382"/>
                    <a:pt x="161" y="382"/>
                    <a:pt x="162" y="381"/>
                  </a:cubicBezTo>
                  <a:cubicBezTo>
                    <a:pt x="163" y="380"/>
                    <a:pt x="163" y="380"/>
                    <a:pt x="163" y="379"/>
                  </a:cubicBezTo>
                  <a:cubicBezTo>
                    <a:pt x="163" y="378"/>
                    <a:pt x="162" y="378"/>
                    <a:pt x="161" y="378"/>
                  </a:cubicBezTo>
                  <a:cubicBezTo>
                    <a:pt x="160" y="378"/>
                    <a:pt x="160" y="378"/>
                    <a:pt x="159" y="378"/>
                  </a:cubicBezTo>
                  <a:cubicBezTo>
                    <a:pt x="157" y="379"/>
                    <a:pt x="156" y="380"/>
                    <a:pt x="155" y="380"/>
                  </a:cubicBezTo>
                  <a:cubicBezTo>
                    <a:pt x="154" y="380"/>
                    <a:pt x="153" y="379"/>
                    <a:pt x="152" y="378"/>
                  </a:cubicBezTo>
                  <a:cubicBezTo>
                    <a:pt x="151" y="378"/>
                    <a:pt x="149" y="377"/>
                    <a:pt x="147" y="377"/>
                  </a:cubicBezTo>
                  <a:cubicBezTo>
                    <a:pt x="146" y="376"/>
                    <a:pt x="144" y="375"/>
                    <a:pt x="143" y="375"/>
                  </a:cubicBezTo>
                  <a:cubicBezTo>
                    <a:pt x="142" y="374"/>
                    <a:pt x="141" y="374"/>
                    <a:pt x="140" y="374"/>
                  </a:cubicBezTo>
                  <a:cubicBezTo>
                    <a:pt x="139" y="374"/>
                    <a:pt x="138" y="374"/>
                    <a:pt x="138" y="375"/>
                  </a:cubicBezTo>
                  <a:cubicBezTo>
                    <a:pt x="137" y="378"/>
                    <a:pt x="133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8" y="378"/>
                    <a:pt x="127" y="376"/>
                    <a:pt x="127" y="375"/>
                  </a:cubicBezTo>
                  <a:cubicBezTo>
                    <a:pt x="127" y="376"/>
                    <a:pt x="127" y="377"/>
                    <a:pt x="126" y="379"/>
                  </a:cubicBezTo>
                  <a:cubicBezTo>
                    <a:pt x="125" y="381"/>
                    <a:pt x="126" y="382"/>
                    <a:pt x="128" y="383"/>
                  </a:cubicBezTo>
                  <a:cubicBezTo>
                    <a:pt x="128" y="383"/>
                    <a:pt x="129" y="384"/>
                    <a:pt x="129" y="385"/>
                  </a:cubicBezTo>
                  <a:cubicBezTo>
                    <a:pt x="129" y="387"/>
                    <a:pt x="129" y="390"/>
                    <a:pt x="128" y="392"/>
                  </a:cubicBezTo>
                  <a:cubicBezTo>
                    <a:pt x="128" y="392"/>
                    <a:pt x="127" y="393"/>
                    <a:pt x="127" y="394"/>
                  </a:cubicBezTo>
                  <a:cubicBezTo>
                    <a:pt x="126" y="395"/>
                    <a:pt x="126" y="397"/>
                    <a:pt x="124" y="397"/>
                  </a:cubicBezTo>
                  <a:cubicBezTo>
                    <a:pt x="123" y="398"/>
                    <a:pt x="120" y="400"/>
                    <a:pt x="118" y="405"/>
                  </a:cubicBezTo>
                  <a:cubicBezTo>
                    <a:pt x="116" y="409"/>
                    <a:pt x="111" y="410"/>
                    <a:pt x="107" y="411"/>
                  </a:cubicBezTo>
                  <a:cubicBezTo>
                    <a:pt x="106" y="411"/>
                    <a:pt x="106" y="411"/>
                    <a:pt x="106" y="411"/>
                  </a:cubicBezTo>
                  <a:cubicBezTo>
                    <a:pt x="106" y="412"/>
                    <a:pt x="106" y="412"/>
                    <a:pt x="105" y="412"/>
                  </a:cubicBezTo>
                  <a:close/>
                </a:path>
              </a:pathLst>
            </a:custGeom>
            <a:solidFill>
              <a:srgbClr val="D9D9D9"/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B726996-F657-4589-89A3-1F80A1FAE7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2581" y="3747845"/>
              <a:ext cx="1417638" cy="1446213"/>
            </a:xfrm>
            <a:custGeom>
              <a:avLst/>
              <a:gdLst>
                <a:gd name="T0" fmla="*/ 139 w 405"/>
                <a:gd name="T1" fmla="*/ 43 h 413"/>
                <a:gd name="T2" fmla="*/ 166 w 405"/>
                <a:gd name="T3" fmla="*/ 25 h 413"/>
                <a:gd name="T4" fmla="*/ 190 w 405"/>
                <a:gd name="T5" fmla="*/ 4 h 413"/>
                <a:gd name="T6" fmla="*/ 237 w 405"/>
                <a:gd name="T7" fmla="*/ 15 h 413"/>
                <a:gd name="T8" fmla="*/ 287 w 405"/>
                <a:gd name="T9" fmla="*/ 75 h 413"/>
                <a:gd name="T10" fmla="*/ 331 w 405"/>
                <a:gd name="T11" fmla="*/ 151 h 413"/>
                <a:gd name="T12" fmla="*/ 395 w 405"/>
                <a:gd name="T13" fmla="*/ 199 h 413"/>
                <a:gd name="T14" fmla="*/ 372 w 405"/>
                <a:gd name="T15" fmla="*/ 255 h 413"/>
                <a:gd name="T16" fmla="*/ 335 w 405"/>
                <a:gd name="T17" fmla="*/ 350 h 413"/>
                <a:gd name="T18" fmla="*/ 304 w 405"/>
                <a:gd name="T19" fmla="*/ 360 h 413"/>
                <a:gd name="T20" fmla="*/ 257 w 405"/>
                <a:gd name="T21" fmla="*/ 364 h 413"/>
                <a:gd name="T22" fmla="*/ 195 w 405"/>
                <a:gd name="T23" fmla="*/ 395 h 413"/>
                <a:gd name="T24" fmla="*/ 132 w 405"/>
                <a:gd name="T25" fmla="*/ 378 h 413"/>
                <a:gd name="T26" fmla="*/ 96 w 405"/>
                <a:gd name="T27" fmla="*/ 400 h 413"/>
                <a:gd name="T28" fmla="*/ 55 w 405"/>
                <a:gd name="T29" fmla="*/ 373 h 413"/>
                <a:gd name="T30" fmla="*/ 93 w 405"/>
                <a:gd name="T31" fmla="*/ 294 h 413"/>
                <a:gd name="T32" fmla="*/ 107 w 405"/>
                <a:gd name="T33" fmla="*/ 237 h 413"/>
                <a:gd name="T34" fmla="*/ 105 w 405"/>
                <a:gd name="T35" fmla="*/ 180 h 413"/>
                <a:gd name="T36" fmla="*/ 75 w 405"/>
                <a:gd name="T37" fmla="*/ 123 h 413"/>
                <a:gd name="T38" fmla="*/ 46 w 405"/>
                <a:gd name="T39" fmla="*/ 101 h 413"/>
                <a:gd name="T40" fmla="*/ 25 w 405"/>
                <a:gd name="T41" fmla="*/ 120 h 413"/>
                <a:gd name="T42" fmla="*/ 5 w 405"/>
                <a:gd name="T43" fmla="*/ 67 h 413"/>
                <a:gd name="T44" fmla="*/ 44 w 405"/>
                <a:gd name="T45" fmla="*/ 48 h 413"/>
                <a:gd name="T46" fmla="*/ 89 w 405"/>
                <a:gd name="T47" fmla="*/ 5 h 413"/>
                <a:gd name="T48" fmla="*/ 88 w 405"/>
                <a:gd name="T49" fmla="*/ 3 h 413"/>
                <a:gd name="T50" fmla="*/ 59 w 405"/>
                <a:gd name="T51" fmla="*/ 35 h 413"/>
                <a:gd name="T52" fmla="*/ 39 w 405"/>
                <a:gd name="T53" fmla="*/ 59 h 413"/>
                <a:gd name="T54" fmla="*/ 4 w 405"/>
                <a:gd name="T55" fmla="*/ 73 h 413"/>
                <a:gd name="T56" fmla="*/ 10 w 405"/>
                <a:gd name="T57" fmla="*/ 124 h 413"/>
                <a:gd name="T58" fmla="*/ 36 w 405"/>
                <a:gd name="T59" fmla="*/ 106 h 413"/>
                <a:gd name="T60" fmla="*/ 46 w 405"/>
                <a:gd name="T61" fmla="*/ 102 h 413"/>
                <a:gd name="T62" fmla="*/ 68 w 405"/>
                <a:gd name="T63" fmla="*/ 107 h 413"/>
                <a:gd name="T64" fmla="*/ 91 w 405"/>
                <a:gd name="T65" fmla="*/ 130 h 413"/>
                <a:gd name="T66" fmla="*/ 105 w 405"/>
                <a:gd name="T67" fmla="*/ 188 h 413"/>
                <a:gd name="T68" fmla="*/ 117 w 405"/>
                <a:gd name="T69" fmla="*/ 236 h 413"/>
                <a:gd name="T70" fmla="*/ 95 w 405"/>
                <a:gd name="T71" fmla="*/ 260 h 413"/>
                <a:gd name="T72" fmla="*/ 95 w 405"/>
                <a:gd name="T73" fmla="*/ 345 h 413"/>
                <a:gd name="T74" fmla="*/ 56 w 405"/>
                <a:gd name="T75" fmla="*/ 377 h 413"/>
                <a:gd name="T76" fmla="*/ 84 w 405"/>
                <a:gd name="T77" fmla="*/ 381 h 413"/>
                <a:gd name="T78" fmla="*/ 105 w 405"/>
                <a:gd name="T79" fmla="*/ 413 h 413"/>
                <a:gd name="T80" fmla="*/ 147 w 405"/>
                <a:gd name="T81" fmla="*/ 378 h 413"/>
                <a:gd name="T82" fmla="*/ 191 w 405"/>
                <a:gd name="T83" fmla="*/ 392 h 413"/>
                <a:gd name="T84" fmla="*/ 211 w 405"/>
                <a:gd name="T85" fmla="*/ 381 h 413"/>
                <a:gd name="T86" fmla="*/ 269 w 405"/>
                <a:gd name="T87" fmla="*/ 367 h 413"/>
                <a:gd name="T88" fmla="*/ 298 w 405"/>
                <a:gd name="T89" fmla="*/ 362 h 413"/>
                <a:gd name="T90" fmla="*/ 331 w 405"/>
                <a:gd name="T91" fmla="*/ 375 h 413"/>
                <a:gd name="T92" fmla="*/ 334 w 405"/>
                <a:gd name="T93" fmla="*/ 347 h 413"/>
                <a:gd name="T94" fmla="*/ 328 w 405"/>
                <a:gd name="T95" fmla="*/ 288 h 413"/>
                <a:gd name="T96" fmla="*/ 375 w 405"/>
                <a:gd name="T97" fmla="*/ 241 h 413"/>
                <a:gd name="T98" fmla="*/ 403 w 405"/>
                <a:gd name="T99" fmla="*/ 222 h 413"/>
                <a:gd name="T100" fmla="*/ 373 w 405"/>
                <a:gd name="T101" fmla="*/ 191 h 413"/>
                <a:gd name="T102" fmla="*/ 312 w 405"/>
                <a:gd name="T103" fmla="*/ 143 h 413"/>
                <a:gd name="T104" fmla="*/ 285 w 405"/>
                <a:gd name="T105" fmla="*/ 88 h 413"/>
                <a:gd name="T106" fmla="*/ 261 w 405"/>
                <a:gd name="T107" fmla="*/ 47 h 413"/>
                <a:gd name="T108" fmla="*/ 237 w 405"/>
                <a:gd name="T109" fmla="*/ 14 h 413"/>
                <a:gd name="T110" fmla="*/ 199 w 405"/>
                <a:gd name="T111" fmla="*/ 13 h 413"/>
                <a:gd name="T112" fmla="*/ 183 w 405"/>
                <a:gd name="T113" fmla="*/ 34 h 413"/>
                <a:gd name="T114" fmla="*/ 167 w 405"/>
                <a:gd name="T115" fmla="*/ 24 h 413"/>
                <a:gd name="T116" fmla="*/ 150 w 405"/>
                <a:gd name="T117" fmla="*/ 38 h 413"/>
                <a:gd name="T118" fmla="*/ 132 w 405"/>
                <a:gd name="T119" fmla="*/ 32 h 413"/>
                <a:gd name="T120" fmla="*/ 106 w 405"/>
                <a:gd name="T121" fmla="*/ 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5" h="413">
                  <a:moveTo>
                    <a:pt x="98" y="2"/>
                  </a:moveTo>
                  <a:cubicBezTo>
                    <a:pt x="99" y="2"/>
                    <a:pt x="99" y="2"/>
                    <a:pt x="100" y="3"/>
                  </a:cubicBezTo>
                  <a:cubicBezTo>
                    <a:pt x="102" y="5"/>
                    <a:pt x="103" y="9"/>
                    <a:pt x="106" y="9"/>
                  </a:cubicBezTo>
                  <a:cubicBezTo>
                    <a:pt x="109" y="10"/>
                    <a:pt x="108" y="11"/>
                    <a:pt x="110" y="13"/>
                  </a:cubicBezTo>
                  <a:cubicBezTo>
                    <a:pt x="112" y="16"/>
                    <a:pt x="113" y="17"/>
                    <a:pt x="114" y="19"/>
                  </a:cubicBezTo>
                  <a:cubicBezTo>
                    <a:pt x="115" y="21"/>
                    <a:pt x="116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0" y="22"/>
                    <a:pt x="120" y="24"/>
                    <a:pt x="122" y="25"/>
                  </a:cubicBezTo>
                  <a:cubicBezTo>
                    <a:pt x="123" y="26"/>
                    <a:pt x="125" y="26"/>
                    <a:pt x="126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30" y="27"/>
                    <a:pt x="130" y="29"/>
                  </a:cubicBezTo>
                  <a:cubicBezTo>
                    <a:pt x="130" y="32"/>
                    <a:pt x="132" y="33"/>
                    <a:pt x="131" y="35"/>
                  </a:cubicBezTo>
                  <a:cubicBezTo>
                    <a:pt x="131" y="38"/>
                    <a:pt x="130" y="41"/>
                    <a:pt x="133" y="42"/>
                  </a:cubicBezTo>
                  <a:cubicBezTo>
                    <a:pt x="135" y="42"/>
                    <a:pt x="138" y="43"/>
                    <a:pt x="138" y="43"/>
                  </a:cubicBezTo>
                  <a:cubicBezTo>
                    <a:pt x="138" y="43"/>
                    <a:pt x="139" y="43"/>
                    <a:pt x="139" y="43"/>
                  </a:cubicBezTo>
                  <a:cubicBezTo>
                    <a:pt x="141" y="43"/>
                    <a:pt x="142" y="43"/>
                    <a:pt x="141" y="40"/>
                  </a:cubicBezTo>
                  <a:cubicBezTo>
                    <a:pt x="141" y="40"/>
                    <a:pt x="143" y="41"/>
                    <a:pt x="145" y="41"/>
                  </a:cubicBezTo>
                  <a:cubicBezTo>
                    <a:pt x="145" y="41"/>
                    <a:pt x="146" y="41"/>
                    <a:pt x="146" y="40"/>
                  </a:cubicBezTo>
                  <a:cubicBezTo>
                    <a:pt x="147" y="40"/>
                    <a:pt x="147" y="39"/>
                    <a:pt x="147" y="39"/>
                  </a:cubicBezTo>
                  <a:cubicBezTo>
                    <a:pt x="148" y="39"/>
                    <a:pt x="148" y="40"/>
                    <a:pt x="149" y="40"/>
                  </a:cubicBezTo>
                  <a:cubicBezTo>
                    <a:pt x="151" y="40"/>
                    <a:pt x="152" y="37"/>
                    <a:pt x="149" y="35"/>
                  </a:cubicBezTo>
                  <a:cubicBezTo>
                    <a:pt x="146" y="34"/>
                    <a:pt x="143" y="33"/>
                    <a:pt x="142" y="31"/>
                  </a:cubicBezTo>
                  <a:cubicBezTo>
                    <a:pt x="141" y="28"/>
                    <a:pt x="140" y="27"/>
                    <a:pt x="143" y="25"/>
                  </a:cubicBezTo>
                  <a:cubicBezTo>
                    <a:pt x="146" y="22"/>
                    <a:pt x="146" y="22"/>
                    <a:pt x="149" y="21"/>
                  </a:cubicBezTo>
                  <a:cubicBezTo>
                    <a:pt x="150" y="21"/>
                    <a:pt x="151" y="21"/>
                    <a:pt x="151" y="21"/>
                  </a:cubicBezTo>
                  <a:cubicBezTo>
                    <a:pt x="152" y="21"/>
                    <a:pt x="153" y="21"/>
                    <a:pt x="155" y="21"/>
                  </a:cubicBezTo>
                  <a:cubicBezTo>
                    <a:pt x="156" y="21"/>
                    <a:pt x="159" y="22"/>
                    <a:pt x="160" y="23"/>
                  </a:cubicBezTo>
                  <a:cubicBezTo>
                    <a:pt x="161" y="24"/>
                    <a:pt x="162" y="25"/>
                    <a:pt x="162" y="25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6" y="26"/>
                    <a:pt x="167" y="26"/>
                    <a:pt x="167" y="26"/>
                  </a:cubicBezTo>
                  <a:cubicBezTo>
                    <a:pt x="168" y="26"/>
                    <a:pt x="171" y="24"/>
                    <a:pt x="171" y="24"/>
                  </a:cubicBezTo>
                  <a:cubicBezTo>
                    <a:pt x="171" y="24"/>
                    <a:pt x="171" y="24"/>
                    <a:pt x="172" y="24"/>
                  </a:cubicBezTo>
                  <a:cubicBezTo>
                    <a:pt x="172" y="24"/>
                    <a:pt x="173" y="24"/>
                    <a:pt x="174" y="25"/>
                  </a:cubicBezTo>
                  <a:cubicBezTo>
                    <a:pt x="176" y="26"/>
                    <a:pt x="175" y="30"/>
                    <a:pt x="175" y="30"/>
                  </a:cubicBezTo>
                  <a:cubicBezTo>
                    <a:pt x="175" y="30"/>
                    <a:pt x="174" y="32"/>
                    <a:pt x="175" y="33"/>
                  </a:cubicBezTo>
                  <a:cubicBezTo>
                    <a:pt x="176" y="34"/>
                    <a:pt x="177" y="35"/>
                    <a:pt x="178" y="35"/>
                  </a:cubicBezTo>
                  <a:cubicBezTo>
                    <a:pt x="179" y="35"/>
                    <a:pt x="179" y="35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81" y="34"/>
                    <a:pt x="181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6" y="34"/>
                    <a:pt x="185" y="31"/>
                  </a:cubicBezTo>
                  <a:cubicBezTo>
                    <a:pt x="185" y="25"/>
                    <a:pt x="186" y="22"/>
                    <a:pt x="184" y="19"/>
                  </a:cubicBezTo>
                  <a:cubicBezTo>
                    <a:pt x="183" y="16"/>
                    <a:pt x="182" y="10"/>
                    <a:pt x="182" y="10"/>
                  </a:cubicBezTo>
                  <a:cubicBezTo>
                    <a:pt x="182" y="10"/>
                    <a:pt x="184" y="9"/>
                    <a:pt x="186" y="8"/>
                  </a:cubicBezTo>
                  <a:cubicBezTo>
                    <a:pt x="188" y="7"/>
                    <a:pt x="190" y="6"/>
                    <a:pt x="190" y="4"/>
                  </a:cubicBezTo>
                  <a:cubicBezTo>
                    <a:pt x="190" y="4"/>
                    <a:pt x="191" y="4"/>
                    <a:pt x="192" y="4"/>
                  </a:cubicBezTo>
                  <a:cubicBezTo>
                    <a:pt x="193" y="4"/>
                    <a:pt x="194" y="4"/>
                    <a:pt x="195" y="4"/>
                  </a:cubicBezTo>
                  <a:cubicBezTo>
                    <a:pt x="197" y="4"/>
                    <a:pt x="197" y="7"/>
                    <a:pt x="196" y="9"/>
                  </a:cubicBezTo>
                  <a:cubicBezTo>
                    <a:pt x="196" y="10"/>
                    <a:pt x="197" y="13"/>
                    <a:pt x="199" y="14"/>
                  </a:cubicBezTo>
                  <a:cubicBezTo>
                    <a:pt x="201" y="14"/>
                    <a:pt x="202" y="16"/>
                    <a:pt x="202" y="17"/>
                  </a:cubicBezTo>
                  <a:cubicBezTo>
                    <a:pt x="202" y="19"/>
                    <a:pt x="204" y="21"/>
                    <a:pt x="205" y="21"/>
                  </a:cubicBezTo>
                  <a:cubicBezTo>
                    <a:pt x="205" y="21"/>
                    <a:pt x="206" y="21"/>
                    <a:pt x="206" y="21"/>
                  </a:cubicBezTo>
                  <a:cubicBezTo>
                    <a:pt x="208" y="19"/>
                    <a:pt x="209" y="17"/>
                    <a:pt x="210" y="17"/>
                  </a:cubicBezTo>
                  <a:cubicBezTo>
                    <a:pt x="210" y="17"/>
                    <a:pt x="210" y="17"/>
                    <a:pt x="211" y="17"/>
                  </a:cubicBezTo>
                  <a:cubicBezTo>
                    <a:pt x="212" y="18"/>
                    <a:pt x="212" y="19"/>
                    <a:pt x="214" y="19"/>
                  </a:cubicBezTo>
                  <a:cubicBezTo>
                    <a:pt x="214" y="19"/>
                    <a:pt x="215" y="19"/>
                    <a:pt x="215" y="19"/>
                  </a:cubicBezTo>
                  <a:cubicBezTo>
                    <a:pt x="218" y="18"/>
                    <a:pt x="222" y="16"/>
                    <a:pt x="225" y="16"/>
                  </a:cubicBezTo>
                  <a:cubicBezTo>
                    <a:pt x="227" y="16"/>
                    <a:pt x="225" y="17"/>
                    <a:pt x="228" y="17"/>
                  </a:cubicBezTo>
                  <a:cubicBezTo>
                    <a:pt x="231" y="17"/>
                    <a:pt x="232" y="17"/>
                    <a:pt x="234" y="16"/>
                  </a:cubicBezTo>
                  <a:cubicBezTo>
                    <a:pt x="235" y="15"/>
                    <a:pt x="236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8" y="15"/>
                    <a:pt x="239" y="15"/>
                    <a:pt x="239" y="16"/>
                  </a:cubicBezTo>
                  <a:cubicBezTo>
                    <a:pt x="240" y="17"/>
                    <a:pt x="240" y="22"/>
                    <a:pt x="242" y="23"/>
                  </a:cubicBezTo>
                  <a:cubicBezTo>
                    <a:pt x="244" y="24"/>
                    <a:pt x="246" y="25"/>
                    <a:pt x="248" y="25"/>
                  </a:cubicBezTo>
                  <a:cubicBezTo>
                    <a:pt x="249" y="25"/>
                    <a:pt x="251" y="26"/>
                    <a:pt x="253" y="27"/>
                  </a:cubicBezTo>
                  <a:cubicBezTo>
                    <a:pt x="254" y="28"/>
                    <a:pt x="255" y="32"/>
                    <a:pt x="253" y="33"/>
                  </a:cubicBezTo>
                  <a:cubicBezTo>
                    <a:pt x="251" y="34"/>
                    <a:pt x="251" y="37"/>
                    <a:pt x="254" y="38"/>
                  </a:cubicBezTo>
                  <a:cubicBezTo>
                    <a:pt x="256" y="39"/>
                    <a:pt x="256" y="40"/>
                    <a:pt x="259" y="40"/>
                  </a:cubicBezTo>
                  <a:cubicBezTo>
                    <a:pt x="262" y="41"/>
                    <a:pt x="262" y="45"/>
                    <a:pt x="260" y="46"/>
                  </a:cubicBezTo>
                  <a:cubicBezTo>
                    <a:pt x="259" y="47"/>
                    <a:pt x="259" y="51"/>
                    <a:pt x="260" y="52"/>
                  </a:cubicBezTo>
                  <a:cubicBezTo>
                    <a:pt x="262" y="54"/>
                    <a:pt x="264" y="54"/>
                    <a:pt x="266" y="57"/>
                  </a:cubicBezTo>
                  <a:cubicBezTo>
                    <a:pt x="267" y="60"/>
                    <a:pt x="270" y="60"/>
                    <a:pt x="273" y="62"/>
                  </a:cubicBezTo>
                  <a:cubicBezTo>
                    <a:pt x="277" y="65"/>
                    <a:pt x="277" y="66"/>
                    <a:pt x="280" y="66"/>
                  </a:cubicBezTo>
                  <a:cubicBezTo>
                    <a:pt x="283" y="66"/>
                    <a:pt x="286" y="69"/>
                    <a:pt x="284" y="70"/>
                  </a:cubicBezTo>
                  <a:cubicBezTo>
                    <a:pt x="282" y="72"/>
                    <a:pt x="284" y="73"/>
                    <a:pt x="287" y="75"/>
                  </a:cubicBezTo>
                  <a:cubicBezTo>
                    <a:pt x="290" y="76"/>
                    <a:pt x="290" y="78"/>
                    <a:pt x="287" y="81"/>
                  </a:cubicBezTo>
                  <a:cubicBezTo>
                    <a:pt x="285" y="83"/>
                    <a:pt x="285" y="84"/>
                    <a:pt x="284" y="88"/>
                  </a:cubicBezTo>
                  <a:cubicBezTo>
                    <a:pt x="282" y="91"/>
                    <a:pt x="285" y="91"/>
                    <a:pt x="285" y="91"/>
                  </a:cubicBezTo>
                  <a:cubicBezTo>
                    <a:pt x="285" y="91"/>
                    <a:pt x="282" y="93"/>
                    <a:pt x="280" y="95"/>
                  </a:cubicBezTo>
                  <a:cubicBezTo>
                    <a:pt x="278" y="97"/>
                    <a:pt x="279" y="98"/>
                    <a:pt x="281" y="100"/>
                  </a:cubicBezTo>
                  <a:cubicBezTo>
                    <a:pt x="282" y="102"/>
                    <a:pt x="286" y="103"/>
                    <a:pt x="287" y="104"/>
                  </a:cubicBezTo>
                  <a:cubicBezTo>
                    <a:pt x="289" y="104"/>
                    <a:pt x="289" y="107"/>
                    <a:pt x="288" y="109"/>
                  </a:cubicBezTo>
                  <a:cubicBezTo>
                    <a:pt x="288" y="111"/>
                    <a:pt x="291" y="111"/>
                    <a:pt x="292" y="113"/>
                  </a:cubicBezTo>
                  <a:cubicBezTo>
                    <a:pt x="293" y="114"/>
                    <a:pt x="296" y="123"/>
                    <a:pt x="296" y="123"/>
                  </a:cubicBezTo>
                  <a:cubicBezTo>
                    <a:pt x="296" y="123"/>
                    <a:pt x="299" y="124"/>
                    <a:pt x="299" y="126"/>
                  </a:cubicBezTo>
                  <a:cubicBezTo>
                    <a:pt x="300" y="129"/>
                    <a:pt x="299" y="136"/>
                    <a:pt x="302" y="136"/>
                  </a:cubicBezTo>
                  <a:cubicBezTo>
                    <a:pt x="305" y="136"/>
                    <a:pt x="310" y="140"/>
                    <a:pt x="311" y="144"/>
                  </a:cubicBezTo>
                  <a:cubicBezTo>
                    <a:pt x="312" y="146"/>
                    <a:pt x="313" y="146"/>
                    <a:pt x="314" y="146"/>
                  </a:cubicBezTo>
                  <a:cubicBezTo>
                    <a:pt x="316" y="146"/>
                    <a:pt x="317" y="146"/>
                    <a:pt x="320" y="145"/>
                  </a:cubicBezTo>
                  <a:cubicBezTo>
                    <a:pt x="320" y="145"/>
                    <a:pt x="321" y="145"/>
                    <a:pt x="322" y="145"/>
                  </a:cubicBezTo>
                  <a:cubicBezTo>
                    <a:pt x="326" y="145"/>
                    <a:pt x="330" y="149"/>
                    <a:pt x="331" y="151"/>
                  </a:cubicBezTo>
                  <a:cubicBezTo>
                    <a:pt x="334" y="153"/>
                    <a:pt x="335" y="155"/>
                    <a:pt x="337" y="157"/>
                  </a:cubicBezTo>
                  <a:cubicBezTo>
                    <a:pt x="338" y="158"/>
                    <a:pt x="338" y="160"/>
                    <a:pt x="340" y="162"/>
                  </a:cubicBezTo>
                  <a:cubicBezTo>
                    <a:pt x="342" y="163"/>
                    <a:pt x="345" y="165"/>
                    <a:pt x="345" y="168"/>
                  </a:cubicBezTo>
                  <a:cubicBezTo>
                    <a:pt x="346" y="170"/>
                    <a:pt x="348" y="172"/>
                    <a:pt x="348" y="172"/>
                  </a:cubicBezTo>
                  <a:cubicBezTo>
                    <a:pt x="348" y="172"/>
                    <a:pt x="355" y="172"/>
                    <a:pt x="357" y="172"/>
                  </a:cubicBezTo>
                  <a:cubicBezTo>
                    <a:pt x="359" y="173"/>
                    <a:pt x="365" y="179"/>
                    <a:pt x="366" y="181"/>
                  </a:cubicBezTo>
                  <a:cubicBezTo>
                    <a:pt x="366" y="183"/>
                    <a:pt x="364" y="188"/>
                    <a:pt x="365" y="188"/>
                  </a:cubicBezTo>
                  <a:cubicBezTo>
                    <a:pt x="366" y="189"/>
                    <a:pt x="369" y="189"/>
                    <a:pt x="372" y="192"/>
                  </a:cubicBezTo>
                  <a:cubicBezTo>
                    <a:pt x="373" y="192"/>
                    <a:pt x="373" y="193"/>
                    <a:pt x="374" y="193"/>
                  </a:cubicBezTo>
                  <a:cubicBezTo>
                    <a:pt x="375" y="193"/>
                    <a:pt x="375" y="189"/>
                    <a:pt x="377" y="189"/>
                  </a:cubicBezTo>
                  <a:cubicBezTo>
                    <a:pt x="377" y="189"/>
                    <a:pt x="377" y="189"/>
                    <a:pt x="377" y="189"/>
                  </a:cubicBezTo>
                  <a:cubicBezTo>
                    <a:pt x="380" y="190"/>
                    <a:pt x="383" y="191"/>
                    <a:pt x="384" y="194"/>
                  </a:cubicBezTo>
                  <a:cubicBezTo>
                    <a:pt x="386" y="197"/>
                    <a:pt x="387" y="199"/>
                    <a:pt x="389" y="199"/>
                  </a:cubicBezTo>
                  <a:cubicBezTo>
                    <a:pt x="390" y="199"/>
                    <a:pt x="390" y="199"/>
                    <a:pt x="390" y="199"/>
                  </a:cubicBezTo>
                  <a:cubicBezTo>
                    <a:pt x="392" y="199"/>
                    <a:pt x="393" y="199"/>
                    <a:pt x="394" y="199"/>
                  </a:cubicBezTo>
                  <a:cubicBezTo>
                    <a:pt x="394" y="199"/>
                    <a:pt x="394" y="199"/>
                    <a:pt x="395" y="199"/>
                  </a:cubicBezTo>
                  <a:cubicBezTo>
                    <a:pt x="395" y="201"/>
                    <a:pt x="397" y="204"/>
                    <a:pt x="398" y="206"/>
                  </a:cubicBezTo>
                  <a:cubicBezTo>
                    <a:pt x="400" y="207"/>
                    <a:pt x="400" y="209"/>
                    <a:pt x="401" y="211"/>
                  </a:cubicBezTo>
                  <a:cubicBezTo>
                    <a:pt x="403" y="214"/>
                    <a:pt x="402" y="215"/>
                    <a:pt x="401" y="219"/>
                  </a:cubicBezTo>
                  <a:cubicBezTo>
                    <a:pt x="401" y="223"/>
                    <a:pt x="402" y="222"/>
                    <a:pt x="403" y="224"/>
                  </a:cubicBezTo>
                  <a:cubicBezTo>
                    <a:pt x="404" y="227"/>
                    <a:pt x="403" y="230"/>
                    <a:pt x="402" y="234"/>
                  </a:cubicBezTo>
                  <a:cubicBezTo>
                    <a:pt x="401" y="238"/>
                    <a:pt x="400" y="237"/>
                    <a:pt x="398" y="239"/>
                  </a:cubicBezTo>
                  <a:cubicBezTo>
                    <a:pt x="396" y="242"/>
                    <a:pt x="397" y="244"/>
                    <a:pt x="395" y="245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3" y="245"/>
                    <a:pt x="391" y="242"/>
                    <a:pt x="389" y="241"/>
                  </a:cubicBezTo>
                  <a:cubicBezTo>
                    <a:pt x="388" y="240"/>
                    <a:pt x="385" y="240"/>
                    <a:pt x="381" y="239"/>
                  </a:cubicBezTo>
                  <a:cubicBezTo>
                    <a:pt x="379" y="238"/>
                    <a:pt x="379" y="236"/>
                    <a:pt x="378" y="236"/>
                  </a:cubicBezTo>
                  <a:cubicBezTo>
                    <a:pt x="378" y="236"/>
                    <a:pt x="378" y="236"/>
                    <a:pt x="377" y="237"/>
                  </a:cubicBezTo>
                  <a:cubicBezTo>
                    <a:pt x="375" y="239"/>
                    <a:pt x="377" y="239"/>
                    <a:pt x="374" y="240"/>
                  </a:cubicBezTo>
                  <a:cubicBezTo>
                    <a:pt x="372" y="242"/>
                    <a:pt x="372" y="241"/>
                    <a:pt x="372" y="243"/>
                  </a:cubicBezTo>
                  <a:cubicBezTo>
                    <a:pt x="372" y="245"/>
                    <a:pt x="373" y="250"/>
                    <a:pt x="373" y="250"/>
                  </a:cubicBezTo>
                  <a:cubicBezTo>
                    <a:pt x="373" y="250"/>
                    <a:pt x="372" y="252"/>
                    <a:pt x="372" y="255"/>
                  </a:cubicBezTo>
                  <a:cubicBezTo>
                    <a:pt x="371" y="258"/>
                    <a:pt x="372" y="260"/>
                    <a:pt x="371" y="264"/>
                  </a:cubicBezTo>
                  <a:cubicBezTo>
                    <a:pt x="370" y="268"/>
                    <a:pt x="358" y="275"/>
                    <a:pt x="355" y="276"/>
                  </a:cubicBezTo>
                  <a:cubicBezTo>
                    <a:pt x="351" y="277"/>
                    <a:pt x="346" y="277"/>
                    <a:pt x="343" y="279"/>
                  </a:cubicBezTo>
                  <a:cubicBezTo>
                    <a:pt x="340" y="280"/>
                    <a:pt x="335" y="285"/>
                    <a:pt x="334" y="286"/>
                  </a:cubicBezTo>
                  <a:cubicBezTo>
                    <a:pt x="334" y="287"/>
                    <a:pt x="333" y="287"/>
                    <a:pt x="332" y="287"/>
                  </a:cubicBezTo>
                  <a:cubicBezTo>
                    <a:pt x="332" y="287"/>
                    <a:pt x="331" y="287"/>
                    <a:pt x="330" y="287"/>
                  </a:cubicBezTo>
                  <a:cubicBezTo>
                    <a:pt x="329" y="287"/>
                    <a:pt x="329" y="287"/>
                    <a:pt x="328" y="287"/>
                  </a:cubicBezTo>
                  <a:cubicBezTo>
                    <a:pt x="325" y="288"/>
                    <a:pt x="327" y="290"/>
                    <a:pt x="325" y="294"/>
                  </a:cubicBezTo>
                  <a:cubicBezTo>
                    <a:pt x="322" y="297"/>
                    <a:pt x="319" y="297"/>
                    <a:pt x="318" y="300"/>
                  </a:cubicBezTo>
                  <a:cubicBezTo>
                    <a:pt x="316" y="303"/>
                    <a:pt x="317" y="306"/>
                    <a:pt x="320" y="307"/>
                  </a:cubicBezTo>
                  <a:cubicBezTo>
                    <a:pt x="324" y="309"/>
                    <a:pt x="326" y="309"/>
                    <a:pt x="327" y="312"/>
                  </a:cubicBezTo>
                  <a:cubicBezTo>
                    <a:pt x="327" y="315"/>
                    <a:pt x="329" y="318"/>
                    <a:pt x="332" y="318"/>
                  </a:cubicBezTo>
                  <a:cubicBezTo>
                    <a:pt x="334" y="319"/>
                    <a:pt x="335" y="324"/>
                    <a:pt x="338" y="328"/>
                  </a:cubicBezTo>
                  <a:cubicBezTo>
                    <a:pt x="341" y="333"/>
                    <a:pt x="336" y="337"/>
                    <a:pt x="335" y="340"/>
                  </a:cubicBezTo>
                  <a:cubicBezTo>
                    <a:pt x="334" y="344"/>
                    <a:pt x="331" y="344"/>
                    <a:pt x="333" y="347"/>
                  </a:cubicBezTo>
                  <a:cubicBezTo>
                    <a:pt x="333" y="349"/>
                    <a:pt x="334" y="350"/>
                    <a:pt x="335" y="350"/>
                  </a:cubicBezTo>
                  <a:cubicBezTo>
                    <a:pt x="336" y="350"/>
                    <a:pt x="337" y="349"/>
                    <a:pt x="339" y="348"/>
                  </a:cubicBezTo>
                  <a:cubicBezTo>
                    <a:pt x="340" y="347"/>
                    <a:pt x="341" y="347"/>
                    <a:pt x="342" y="347"/>
                  </a:cubicBezTo>
                  <a:cubicBezTo>
                    <a:pt x="345" y="347"/>
                    <a:pt x="347" y="353"/>
                    <a:pt x="348" y="356"/>
                  </a:cubicBezTo>
                  <a:cubicBezTo>
                    <a:pt x="351" y="359"/>
                    <a:pt x="348" y="361"/>
                    <a:pt x="346" y="364"/>
                  </a:cubicBezTo>
                  <a:cubicBezTo>
                    <a:pt x="343" y="367"/>
                    <a:pt x="345" y="369"/>
                    <a:pt x="345" y="371"/>
                  </a:cubicBezTo>
                  <a:cubicBezTo>
                    <a:pt x="345" y="373"/>
                    <a:pt x="348" y="374"/>
                    <a:pt x="346" y="376"/>
                  </a:cubicBezTo>
                  <a:cubicBezTo>
                    <a:pt x="344" y="378"/>
                    <a:pt x="344" y="379"/>
                    <a:pt x="343" y="379"/>
                  </a:cubicBezTo>
                  <a:cubicBezTo>
                    <a:pt x="343" y="379"/>
                    <a:pt x="342" y="379"/>
                    <a:pt x="342" y="379"/>
                  </a:cubicBezTo>
                  <a:cubicBezTo>
                    <a:pt x="340" y="379"/>
                    <a:pt x="340" y="379"/>
                    <a:pt x="337" y="378"/>
                  </a:cubicBezTo>
                  <a:cubicBezTo>
                    <a:pt x="333" y="377"/>
                    <a:pt x="331" y="372"/>
                    <a:pt x="328" y="371"/>
                  </a:cubicBezTo>
                  <a:cubicBezTo>
                    <a:pt x="324" y="370"/>
                    <a:pt x="322" y="366"/>
                    <a:pt x="323" y="365"/>
                  </a:cubicBezTo>
                  <a:cubicBezTo>
                    <a:pt x="325" y="363"/>
                    <a:pt x="327" y="362"/>
                    <a:pt x="324" y="361"/>
                  </a:cubicBezTo>
                  <a:cubicBezTo>
                    <a:pt x="321" y="359"/>
                    <a:pt x="321" y="357"/>
                    <a:pt x="319" y="355"/>
                  </a:cubicBezTo>
                  <a:cubicBezTo>
                    <a:pt x="318" y="354"/>
                    <a:pt x="317" y="354"/>
                    <a:pt x="316" y="354"/>
                  </a:cubicBezTo>
                  <a:cubicBezTo>
                    <a:pt x="315" y="354"/>
                    <a:pt x="313" y="354"/>
                    <a:pt x="312" y="354"/>
                  </a:cubicBezTo>
                  <a:cubicBezTo>
                    <a:pt x="308" y="355"/>
                    <a:pt x="307" y="357"/>
                    <a:pt x="304" y="360"/>
                  </a:cubicBezTo>
                  <a:cubicBezTo>
                    <a:pt x="303" y="361"/>
                    <a:pt x="302" y="362"/>
                    <a:pt x="301" y="362"/>
                  </a:cubicBezTo>
                  <a:cubicBezTo>
                    <a:pt x="300" y="362"/>
                    <a:pt x="299" y="361"/>
                    <a:pt x="298" y="361"/>
                  </a:cubicBezTo>
                  <a:cubicBezTo>
                    <a:pt x="296" y="360"/>
                    <a:pt x="294" y="356"/>
                    <a:pt x="293" y="354"/>
                  </a:cubicBezTo>
                  <a:cubicBezTo>
                    <a:pt x="292" y="353"/>
                    <a:pt x="291" y="352"/>
                    <a:pt x="289" y="352"/>
                  </a:cubicBezTo>
                  <a:cubicBezTo>
                    <a:pt x="287" y="352"/>
                    <a:pt x="284" y="353"/>
                    <a:pt x="282" y="354"/>
                  </a:cubicBezTo>
                  <a:cubicBezTo>
                    <a:pt x="280" y="355"/>
                    <a:pt x="278" y="355"/>
                    <a:pt x="278" y="355"/>
                  </a:cubicBezTo>
                  <a:cubicBezTo>
                    <a:pt x="277" y="355"/>
                    <a:pt x="277" y="355"/>
                    <a:pt x="277" y="354"/>
                  </a:cubicBezTo>
                  <a:cubicBezTo>
                    <a:pt x="278" y="352"/>
                    <a:pt x="279" y="348"/>
                    <a:pt x="277" y="348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5" y="348"/>
                    <a:pt x="274" y="351"/>
                    <a:pt x="272" y="353"/>
                  </a:cubicBezTo>
                  <a:cubicBezTo>
                    <a:pt x="269" y="356"/>
                    <a:pt x="271" y="358"/>
                    <a:pt x="273" y="362"/>
                  </a:cubicBezTo>
                  <a:cubicBezTo>
                    <a:pt x="275" y="365"/>
                    <a:pt x="275" y="365"/>
                    <a:pt x="272" y="365"/>
                  </a:cubicBezTo>
                  <a:cubicBezTo>
                    <a:pt x="271" y="366"/>
                    <a:pt x="270" y="366"/>
                    <a:pt x="269" y="366"/>
                  </a:cubicBezTo>
                  <a:cubicBezTo>
                    <a:pt x="268" y="366"/>
                    <a:pt x="267" y="366"/>
                    <a:pt x="266" y="365"/>
                  </a:cubicBezTo>
                  <a:cubicBezTo>
                    <a:pt x="263" y="365"/>
                    <a:pt x="260" y="365"/>
                    <a:pt x="258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3" y="369"/>
                  </a:cubicBezTo>
                  <a:cubicBezTo>
                    <a:pt x="242" y="370"/>
                    <a:pt x="241" y="370"/>
                    <a:pt x="239" y="370"/>
                  </a:cubicBezTo>
                  <a:cubicBezTo>
                    <a:pt x="236" y="370"/>
                    <a:pt x="234" y="370"/>
                    <a:pt x="232" y="370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7" y="370"/>
                    <a:pt x="225" y="370"/>
                    <a:pt x="222" y="373"/>
                  </a:cubicBezTo>
                  <a:cubicBezTo>
                    <a:pt x="219" y="377"/>
                    <a:pt x="223" y="377"/>
                    <a:pt x="221" y="379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3" y="380"/>
                    <a:pt x="211" y="380"/>
                  </a:cubicBezTo>
                  <a:cubicBezTo>
                    <a:pt x="208" y="380"/>
                    <a:pt x="207" y="381"/>
                    <a:pt x="207" y="385"/>
                  </a:cubicBezTo>
                  <a:cubicBezTo>
                    <a:pt x="206" y="387"/>
                    <a:pt x="207" y="387"/>
                    <a:pt x="207" y="387"/>
                  </a:cubicBezTo>
                  <a:cubicBezTo>
                    <a:pt x="208" y="387"/>
                    <a:pt x="208" y="386"/>
                    <a:pt x="208" y="386"/>
                  </a:cubicBezTo>
                  <a:cubicBezTo>
                    <a:pt x="208" y="389"/>
                    <a:pt x="208" y="389"/>
                    <a:pt x="208" y="389"/>
                  </a:cubicBezTo>
                  <a:cubicBezTo>
                    <a:pt x="208" y="389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0" y="388"/>
                    <a:pt x="199" y="390"/>
                    <a:pt x="197" y="393"/>
                  </a:cubicBezTo>
                  <a:cubicBezTo>
                    <a:pt x="196" y="394"/>
                    <a:pt x="196" y="395"/>
                    <a:pt x="195" y="395"/>
                  </a:cubicBezTo>
                  <a:cubicBezTo>
                    <a:pt x="194" y="395"/>
                    <a:pt x="194" y="395"/>
                    <a:pt x="193" y="394"/>
                  </a:cubicBezTo>
                  <a:cubicBezTo>
                    <a:pt x="190" y="393"/>
                    <a:pt x="193" y="390"/>
                    <a:pt x="193" y="390"/>
                  </a:cubicBezTo>
                  <a:cubicBezTo>
                    <a:pt x="190" y="390"/>
                    <a:pt x="182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2"/>
                    <a:pt x="171" y="390"/>
                  </a:cubicBezTo>
                  <a:cubicBezTo>
                    <a:pt x="170" y="388"/>
                    <a:pt x="169" y="385"/>
                    <a:pt x="166" y="385"/>
                  </a:cubicBezTo>
                  <a:cubicBezTo>
                    <a:pt x="165" y="385"/>
                    <a:pt x="165" y="385"/>
                    <a:pt x="164" y="385"/>
                  </a:cubicBezTo>
                  <a:cubicBezTo>
                    <a:pt x="162" y="385"/>
                    <a:pt x="160" y="384"/>
                    <a:pt x="162" y="382"/>
                  </a:cubicBezTo>
                  <a:cubicBezTo>
                    <a:pt x="165" y="380"/>
                    <a:pt x="163" y="378"/>
                    <a:pt x="161" y="378"/>
                  </a:cubicBezTo>
                  <a:cubicBezTo>
                    <a:pt x="160" y="378"/>
                    <a:pt x="159" y="378"/>
                    <a:pt x="159" y="379"/>
                  </a:cubicBezTo>
                  <a:cubicBezTo>
                    <a:pt x="157" y="380"/>
                    <a:pt x="156" y="380"/>
                    <a:pt x="155" y="380"/>
                  </a:cubicBezTo>
                  <a:cubicBezTo>
                    <a:pt x="154" y="380"/>
                    <a:pt x="153" y="380"/>
                    <a:pt x="152" y="379"/>
                  </a:cubicBezTo>
                  <a:cubicBezTo>
                    <a:pt x="150" y="378"/>
                    <a:pt x="146" y="376"/>
                    <a:pt x="143" y="375"/>
                  </a:cubicBezTo>
                  <a:cubicBezTo>
                    <a:pt x="142" y="375"/>
                    <a:pt x="141" y="374"/>
                    <a:pt x="140" y="374"/>
                  </a:cubicBezTo>
                  <a:cubicBezTo>
                    <a:pt x="139" y="374"/>
                    <a:pt x="138" y="375"/>
                    <a:pt x="137" y="376"/>
                  </a:cubicBezTo>
                  <a:cubicBezTo>
                    <a:pt x="137" y="378"/>
                    <a:pt x="134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7" y="378"/>
                    <a:pt x="126" y="374"/>
                    <a:pt x="126" y="374"/>
                  </a:cubicBezTo>
                  <a:cubicBezTo>
                    <a:pt x="126" y="374"/>
                    <a:pt x="126" y="374"/>
                    <a:pt x="126" y="374"/>
                  </a:cubicBezTo>
                  <a:cubicBezTo>
                    <a:pt x="126" y="375"/>
                    <a:pt x="126" y="376"/>
                    <a:pt x="126" y="379"/>
                  </a:cubicBezTo>
                  <a:cubicBezTo>
                    <a:pt x="125" y="382"/>
                    <a:pt x="126" y="383"/>
                    <a:pt x="127" y="384"/>
                  </a:cubicBezTo>
                  <a:cubicBezTo>
                    <a:pt x="129" y="385"/>
                    <a:pt x="129" y="390"/>
                    <a:pt x="128" y="392"/>
                  </a:cubicBezTo>
                  <a:cubicBezTo>
                    <a:pt x="126" y="394"/>
                    <a:pt x="126" y="397"/>
                    <a:pt x="124" y="398"/>
                  </a:cubicBezTo>
                  <a:cubicBezTo>
                    <a:pt x="123" y="398"/>
                    <a:pt x="119" y="401"/>
                    <a:pt x="117" y="406"/>
                  </a:cubicBezTo>
                  <a:cubicBezTo>
                    <a:pt x="116" y="410"/>
                    <a:pt x="109" y="411"/>
                    <a:pt x="106" y="412"/>
                  </a:cubicBezTo>
                  <a:cubicBezTo>
                    <a:pt x="106" y="412"/>
                    <a:pt x="106" y="412"/>
                    <a:pt x="105" y="412"/>
                  </a:cubicBezTo>
                  <a:cubicBezTo>
                    <a:pt x="103" y="412"/>
                    <a:pt x="103" y="410"/>
                    <a:pt x="105" y="409"/>
                  </a:cubicBezTo>
                  <a:cubicBezTo>
                    <a:pt x="106" y="408"/>
                    <a:pt x="106" y="405"/>
                    <a:pt x="107" y="401"/>
                  </a:cubicBezTo>
                  <a:cubicBezTo>
                    <a:pt x="108" y="399"/>
                    <a:pt x="106" y="397"/>
                    <a:pt x="105" y="397"/>
                  </a:cubicBezTo>
                  <a:cubicBezTo>
                    <a:pt x="104" y="397"/>
                    <a:pt x="104" y="397"/>
                    <a:pt x="103" y="398"/>
                  </a:cubicBezTo>
                  <a:cubicBezTo>
                    <a:pt x="103" y="400"/>
                    <a:pt x="101" y="401"/>
                    <a:pt x="99" y="401"/>
                  </a:cubicBezTo>
                  <a:cubicBezTo>
                    <a:pt x="98" y="401"/>
                    <a:pt x="97" y="400"/>
                    <a:pt x="96" y="400"/>
                  </a:cubicBezTo>
                  <a:cubicBezTo>
                    <a:pt x="94" y="399"/>
                    <a:pt x="94" y="396"/>
                    <a:pt x="96" y="394"/>
                  </a:cubicBezTo>
                  <a:cubicBezTo>
                    <a:pt x="98" y="392"/>
                    <a:pt x="95" y="387"/>
                    <a:pt x="9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1" y="387"/>
                    <a:pt x="89" y="386"/>
                    <a:pt x="88" y="385"/>
                  </a:cubicBezTo>
                  <a:cubicBezTo>
                    <a:pt x="86" y="383"/>
                    <a:pt x="85" y="380"/>
                    <a:pt x="85" y="379"/>
                  </a:cubicBezTo>
                  <a:cubicBezTo>
                    <a:pt x="84" y="379"/>
                    <a:pt x="84" y="378"/>
                    <a:pt x="83" y="378"/>
                  </a:cubicBezTo>
                  <a:cubicBezTo>
                    <a:pt x="81" y="378"/>
                    <a:pt x="78" y="379"/>
                    <a:pt x="76" y="379"/>
                  </a:cubicBezTo>
                  <a:cubicBezTo>
                    <a:pt x="76" y="380"/>
                    <a:pt x="75" y="380"/>
                    <a:pt x="75" y="380"/>
                  </a:cubicBezTo>
                  <a:cubicBezTo>
                    <a:pt x="73" y="380"/>
                    <a:pt x="72" y="378"/>
                    <a:pt x="73" y="375"/>
                  </a:cubicBezTo>
                  <a:cubicBezTo>
                    <a:pt x="74" y="373"/>
                    <a:pt x="72" y="372"/>
                    <a:pt x="70" y="372"/>
                  </a:cubicBezTo>
                  <a:cubicBezTo>
                    <a:pt x="70" y="372"/>
                    <a:pt x="69" y="372"/>
                    <a:pt x="68" y="373"/>
                  </a:cubicBezTo>
                  <a:cubicBezTo>
                    <a:pt x="67" y="374"/>
                    <a:pt x="66" y="379"/>
                    <a:pt x="66" y="379"/>
                  </a:cubicBezTo>
                  <a:cubicBezTo>
                    <a:pt x="66" y="379"/>
                    <a:pt x="66" y="379"/>
                    <a:pt x="66" y="379"/>
                  </a:cubicBezTo>
                  <a:cubicBezTo>
                    <a:pt x="64" y="379"/>
                    <a:pt x="60" y="378"/>
                    <a:pt x="58" y="377"/>
                  </a:cubicBezTo>
                  <a:cubicBezTo>
                    <a:pt x="56" y="375"/>
                    <a:pt x="54" y="375"/>
                    <a:pt x="55" y="373"/>
                  </a:cubicBezTo>
                  <a:cubicBezTo>
                    <a:pt x="57" y="371"/>
                    <a:pt x="61" y="371"/>
                    <a:pt x="64" y="370"/>
                  </a:cubicBezTo>
                  <a:cubicBezTo>
                    <a:pt x="67" y="370"/>
                    <a:pt x="70" y="368"/>
                    <a:pt x="71" y="366"/>
                  </a:cubicBezTo>
                  <a:cubicBezTo>
                    <a:pt x="73" y="365"/>
                    <a:pt x="74" y="363"/>
                    <a:pt x="76" y="363"/>
                  </a:cubicBezTo>
                  <a:cubicBezTo>
                    <a:pt x="77" y="363"/>
                    <a:pt x="78" y="363"/>
                    <a:pt x="79" y="364"/>
                  </a:cubicBezTo>
                  <a:cubicBezTo>
                    <a:pt x="80" y="364"/>
                    <a:pt x="81" y="365"/>
                    <a:pt x="82" y="365"/>
                  </a:cubicBezTo>
                  <a:cubicBezTo>
                    <a:pt x="84" y="365"/>
                    <a:pt x="86" y="363"/>
                    <a:pt x="88" y="362"/>
                  </a:cubicBezTo>
                  <a:cubicBezTo>
                    <a:pt x="89" y="361"/>
                    <a:pt x="90" y="361"/>
                    <a:pt x="91" y="361"/>
                  </a:cubicBezTo>
                  <a:cubicBezTo>
                    <a:pt x="92" y="361"/>
                    <a:pt x="94" y="362"/>
                    <a:pt x="94" y="363"/>
                  </a:cubicBezTo>
                  <a:cubicBezTo>
                    <a:pt x="94" y="363"/>
                    <a:pt x="95" y="364"/>
                    <a:pt x="95" y="364"/>
                  </a:cubicBezTo>
                  <a:cubicBezTo>
                    <a:pt x="96" y="364"/>
                    <a:pt x="100" y="359"/>
                    <a:pt x="98" y="355"/>
                  </a:cubicBezTo>
                  <a:cubicBezTo>
                    <a:pt x="96" y="350"/>
                    <a:pt x="93" y="347"/>
                    <a:pt x="95" y="346"/>
                  </a:cubicBezTo>
                  <a:cubicBezTo>
                    <a:pt x="98" y="344"/>
                    <a:pt x="101" y="344"/>
                    <a:pt x="97" y="341"/>
                  </a:cubicBezTo>
                  <a:cubicBezTo>
                    <a:pt x="93" y="338"/>
                    <a:pt x="94" y="337"/>
                    <a:pt x="96" y="332"/>
                  </a:cubicBezTo>
                  <a:cubicBezTo>
                    <a:pt x="97" y="328"/>
                    <a:pt x="92" y="327"/>
                    <a:pt x="94" y="324"/>
                  </a:cubicBezTo>
                  <a:cubicBezTo>
                    <a:pt x="97" y="322"/>
                    <a:pt x="99" y="316"/>
                    <a:pt x="99" y="312"/>
                  </a:cubicBezTo>
                  <a:cubicBezTo>
                    <a:pt x="99" y="308"/>
                    <a:pt x="93" y="300"/>
                    <a:pt x="93" y="294"/>
                  </a:cubicBezTo>
                  <a:cubicBezTo>
                    <a:pt x="92" y="288"/>
                    <a:pt x="93" y="286"/>
                    <a:pt x="93" y="286"/>
                  </a:cubicBezTo>
                  <a:cubicBezTo>
                    <a:pt x="93" y="286"/>
                    <a:pt x="88" y="278"/>
                    <a:pt x="85" y="276"/>
                  </a:cubicBezTo>
                  <a:cubicBezTo>
                    <a:pt x="82" y="274"/>
                    <a:pt x="85" y="275"/>
                    <a:pt x="88" y="270"/>
                  </a:cubicBezTo>
                  <a:cubicBezTo>
                    <a:pt x="89" y="266"/>
                    <a:pt x="93" y="261"/>
                    <a:pt x="95" y="261"/>
                  </a:cubicBezTo>
                  <a:cubicBezTo>
                    <a:pt x="95" y="261"/>
                    <a:pt x="95" y="262"/>
                    <a:pt x="95" y="262"/>
                  </a:cubicBezTo>
                  <a:cubicBezTo>
                    <a:pt x="96" y="262"/>
                    <a:pt x="97" y="264"/>
                    <a:pt x="99" y="264"/>
                  </a:cubicBezTo>
                  <a:cubicBezTo>
                    <a:pt x="99" y="264"/>
                    <a:pt x="100" y="263"/>
                    <a:pt x="101" y="263"/>
                  </a:cubicBezTo>
                  <a:cubicBezTo>
                    <a:pt x="103" y="261"/>
                    <a:pt x="105" y="260"/>
                    <a:pt x="107" y="259"/>
                  </a:cubicBezTo>
                  <a:cubicBezTo>
                    <a:pt x="109" y="259"/>
                    <a:pt x="106" y="258"/>
                    <a:pt x="106" y="256"/>
                  </a:cubicBezTo>
                  <a:cubicBezTo>
                    <a:pt x="107" y="256"/>
                    <a:pt x="107" y="255"/>
                    <a:pt x="108" y="255"/>
                  </a:cubicBezTo>
                  <a:cubicBezTo>
                    <a:pt x="109" y="255"/>
                    <a:pt x="109" y="256"/>
                    <a:pt x="110" y="256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2" y="257"/>
                    <a:pt x="114" y="250"/>
                    <a:pt x="111" y="248"/>
                  </a:cubicBezTo>
                  <a:cubicBezTo>
                    <a:pt x="109" y="245"/>
                    <a:pt x="110" y="244"/>
                    <a:pt x="112" y="244"/>
                  </a:cubicBezTo>
                  <a:cubicBezTo>
                    <a:pt x="112" y="244"/>
                    <a:pt x="112" y="244"/>
                    <a:pt x="113" y="244"/>
                  </a:cubicBezTo>
                  <a:cubicBezTo>
                    <a:pt x="113" y="244"/>
                    <a:pt x="106" y="241"/>
                    <a:pt x="107" y="237"/>
                  </a:cubicBezTo>
                  <a:cubicBezTo>
                    <a:pt x="107" y="235"/>
                    <a:pt x="108" y="234"/>
                    <a:pt x="109" y="234"/>
                  </a:cubicBezTo>
                  <a:cubicBezTo>
                    <a:pt x="110" y="234"/>
                    <a:pt x="111" y="234"/>
                    <a:pt x="112" y="234"/>
                  </a:cubicBezTo>
                  <a:cubicBezTo>
                    <a:pt x="115" y="235"/>
                    <a:pt x="117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9" y="237"/>
                    <a:pt x="120" y="237"/>
                    <a:pt x="121" y="237"/>
                  </a:cubicBezTo>
                  <a:cubicBezTo>
                    <a:pt x="122" y="237"/>
                    <a:pt x="123" y="237"/>
                    <a:pt x="123" y="237"/>
                  </a:cubicBezTo>
                  <a:cubicBezTo>
                    <a:pt x="125" y="237"/>
                    <a:pt x="127" y="235"/>
                    <a:pt x="126" y="232"/>
                  </a:cubicBezTo>
                  <a:cubicBezTo>
                    <a:pt x="124" y="229"/>
                    <a:pt x="122" y="231"/>
                    <a:pt x="121" y="228"/>
                  </a:cubicBezTo>
                  <a:cubicBezTo>
                    <a:pt x="120" y="226"/>
                    <a:pt x="120" y="223"/>
                    <a:pt x="121" y="220"/>
                  </a:cubicBezTo>
                  <a:cubicBezTo>
                    <a:pt x="123" y="218"/>
                    <a:pt x="122" y="215"/>
                    <a:pt x="121" y="214"/>
                  </a:cubicBezTo>
                  <a:cubicBezTo>
                    <a:pt x="120" y="213"/>
                    <a:pt x="123" y="214"/>
                    <a:pt x="123" y="212"/>
                  </a:cubicBezTo>
                  <a:cubicBezTo>
                    <a:pt x="123" y="210"/>
                    <a:pt x="123" y="202"/>
                    <a:pt x="118" y="198"/>
                  </a:cubicBezTo>
                  <a:cubicBezTo>
                    <a:pt x="114" y="193"/>
                    <a:pt x="111" y="192"/>
                    <a:pt x="108" y="191"/>
                  </a:cubicBezTo>
                  <a:cubicBezTo>
                    <a:pt x="105" y="190"/>
                    <a:pt x="106" y="188"/>
                    <a:pt x="106" y="186"/>
                  </a:cubicBezTo>
                  <a:cubicBezTo>
                    <a:pt x="105" y="185"/>
                    <a:pt x="103" y="185"/>
                    <a:pt x="102" y="184"/>
                  </a:cubicBezTo>
                  <a:cubicBezTo>
                    <a:pt x="102" y="183"/>
                    <a:pt x="103" y="181"/>
                    <a:pt x="105" y="180"/>
                  </a:cubicBezTo>
                  <a:cubicBezTo>
                    <a:pt x="106" y="179"/>
                    <a:pt x="106" y="177"/>
                    <a:pt x="103" y="176"/>
                  </a:cubicBezTo>
                  <a:cubicBezTo>
                    <a:pt x="100" y="174"/>
                    <a:pt x="95" y="170"/>
                    <a:pt x="95" y="166"/>
                  </a:cubicBezTo>
                  <a:cubicBezTo>
                    <a:pt x="95" y="163"/>
                    <a:pt x="98" y="160"/>
                    <a:pt x="96" y="158"/>
                  </a:cubicBezTo>
                  <a:cubicBezTo>
                    <a:pt x="94" y="156"/>
                    <a:pt x="93" y="151"/>
                    <a:pt x="94" y="149"/>
                  </a:cubicBezTo>
                  <a:cubicBezTo>
                    <a:pt x="95" y="147"/>
                    <a:pt x="97" y="147"/>
                    <a:pt x="97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7" y="142"/>
                    <a:pt x="96" y="141"/>
                  </a:cubicBezTo>
                  <a:cubicBezTo>
                    <a:pt x="94" y="140"/>
                    <a:pt x="93" y="140"/>
                    <a:pt x="93" y="137"/>
                  </a:cubicBezTo>
                  <a:cubicBezTo>
                    <a:pt x="94" y="134"/>
                    <a:pt x="92" y="133"/>
                    <a:pt x="92" y="130"/>
                  </a:cubicBezTo>
                  <a:cubicBezTo>
                    <a:pt x="92" y="129"/>
                    <a:pt x="91" y="128"/>
                    <a:pt x="90" y="128"/>
                  </a:cubicBezTo>
                  <a:cubicBezTo>
                    <a:pt x="89" y="128"/>
                    <a:pt x="88" y="129"/>
                    <a:pt x="88" y="130"/>
                  </a:cubicBezTo>
                  <a:cubicBezTo>
                    <a:pt x="86" y="133"/>
                    <a:pt x="88" y="134"/>
                    <a:pt x="83" y="135"/>
                  </a:cubicBezTo>
                  <a:cubicBezTo>
                    <a:pt x="83" y="135"/>
                    <a:pt x="82" y="135"/>
                    <a:pt x="82" y="135"/>
                  </a:cubicBezTo>
                  <a:cubicBezTo>
                    <a:pt x="79" y="135"/>
                    <a:pt x="78" y="132"/>
                    <a:pt x="78" y="130"/>
                  </a:cubicBezTo>
                  <a:cubicBezTo>
                    <a:pt x="78" y="127"/>
                    <a:pt x="77" y="122"/>
                    <a:pt x="76" y="122"/>
                  </a:cubicBezTo>
                  <a:cubicBezTo>
                    <a:pt x="76" y="122"/>
                    <a:pt x="75" y="122"/>
                    <a:pt x="75" y="123"/>
                  </a:cubicBezTo>
                  <a:cubicBezTo>
                    <a:pt x="74" y="124"/>
                    <a:pt x="72" y="127"/>
                    <a:pt x="71" y="127"/>
                  </a:cubicBezTo>
                  <a:cubicBezTo>
                    <a:pt x="71" y="127"/>
                    <a:pt x="71" y="126"/>
                    <a:pt x="72" y="123"/>
                  </a:cubicBezTo>
                  <a:cubicBezTo>
                    <a:pt x="74" y="115"/>
                    <a:pt x="75" y="116"/>
                    <a:pt x="73" y="116"/>
                  </a:cubicBezTo>
                  <a:cubicBezTo>
                    <a:pt x="70" y="115"/>
                    <a:pt x="70" y="113"/>
                    <a:pt x="70" y="112"/>
                  </a:cubicBezTo>
                  <a:cubicBezTo>
                    <a:pt x="71" y="110"/>
                    <a:pt x="70" y="106"/>
                    <a:pt x="68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5" y="106"/>
                    <a:pt x="64" y="110"/>
                    <a:pt x="62" y="110"/>
                  </a:cubicBezTo>
                  <a:cubicBezTo>
                    <a:pt x="62" y="110"/>
                    <a:pt x="61" y="109"/>
                    <a:pt x="61" y="109"/>
                  </a:cubicBezTo>
                  <a:cubicBezTo>
                    <a:pt x="59" y="107"/>
                    <a:pt x="59" y="107"/>
                    <a:pt x="58" y="107"/>
                  </a:cubicBezTo>
                  <a:cubicBezTo>
                    <a:pt x="58" y="107"/>
                    <a:pt x="58" y="108"/>
                    <a:pt x="56" y="110"/>
                  </a:cubicBezTo>
                  <a:cubicBezTo>
                    <a:pt x="56" y="110"/>
                    <a:pt x="55" y="111"/>
                    <a:pt x="55" y="111"/>
                  </a:cubicBezTo>
                  <a:cubicBezTo>
                    <a:pt x="54" y="111"/>
                    <a:pt x="54" y="108"/>
                    <a:pt x="55" y="106"/>
                  </a:cubicBezTo>
                  <a:cubicBezTo>
                    <a:pt x="55" y="102"/>
                    <a:pt x="55" y="98"/>
                    <a:pt x="54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8"/>
                    <a:pt x="50" y="99"/>
                  </a:cubicBezTo>
                  <a:cubicBezTo>
                    <a:pt x="49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4" y="100"/>
                    <a:pt x="44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9"/>
                    <a:pt x="40" y="100"/>
                  </a:cubicBezTo>
                  <a:cubicBezTo>
                    <a:pt x="40" y="100"/>
                    <a:pt x="40" y="100"/>
                    <a:pt x="39" y="100"/>
                  </a:cubicBezTo>
                  <a:cubicBezTo>
                    <a:pt x="38" y="100"/>
                    <a:pt x="38" y="98"/>
                    <a:pt x="37" y="98"/>
                  </a:cubicBezTo>
                  <a:cubicBezTo>
                    <a:pt x="37" y="98"/>
                    <a:pt x="36" y="98"/>
                    <a:pt x="36" y="98"/>
                  </a:cubicBezTo>
                  <a:cubicBezTo>
                    <a:pt x="34" y="99"/>
                    <a:pt x="32" y="99"/>
                    <a:pt x="30" y="101"/>
                  </a:cubicBezTo>
                  <a:cubicBezTo>
                    <a:pt x="29" y="102"/>
                    <a:pt x="28" y="104"/>
                    <a:pt x="28" y="104"/>
                  </a:cubicBezTo>
                  <a:cubicBezTo>
                    <a:pt x="28" y="104"/>
                    <a:pt x="28" y="105"/>
                    <a:pt x="30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2" y="106"/>
                    <a:pt x="32" y="106"/>
                    <a:pt x="33" y="106"/>
                  </a:cubicBezTo>
                  <a:cubicBezTo>
                    <a:pt x="34" y="106"/>
                    <a:pt x="35" y="106"/>
                    <a:pt x="35" y="107"/>
                  </a:cubicBezTo>
                  <a:cubicBezTo>
                    <a:pt x="37" y="108"/>
                    <a:pt x="37" y="110"/>
                    <a:pt x="36" y="112"/>
                  </a:cubicBezTo>
                  <a:cubicBezTo>
                    <a:pt x="35" y="114"/>
                    <a:pt x="38" y="115"/>
                    <a:pt x="33" y="116"/>
                  </a:cubicBezTo>
                  <a:cubicBezTo>
                    <a:pt x="29" y="116"/>
                    <a:pt x="25" y="116"/>
                    <a:pt x="25" y="120"/>
                  </a:cubicBezTo>
                  <a:cubicBezTo>
                    <a:pt x="25" y="124"/>
                    <a:pt x="22" y="124"/>
                    <a:pt x="20" y="125"/>
                  </a:cubicBezTo>
                  <a:cubicBezTo>
                    <a:pt x="19" y="125"/>
                    <a:pt x="18" y="125"/>
                    <a:pt x="18" y="125"/>
                  </a:cubicBezTo>
                  <a:cubicBezTo>
                    <a:pt x="16" y="125"/>
                    <a:pt x="15" y="125"/>
                    <a:pt x="13" y="125"/>
                  </a:cubicBezTo>
                  <a:cubicBezTo>
                    <a:pt x="13" y="125"/>
                    <a:pt x="12" y="125"/>
                    <a:pt x="12" y="125"/>
                  </a:cubicBezTo>
                  <a:cubicBezTo>
                    <a:pt x="12" y="125"/>
                    <a:pt x="11" y="124"/>
                    <a:pt x="11" y="123"/>
                  </a:cubicBezTo>
                  <a:cubicBezTo>
                    <a:pt x="11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9" y="123"/>
                  </a:cubicBezTo>
                  <a:cubicBezTo>
                    <a:pt x="9" y="123"/>
                    <a:pt x="8" y="123"/>
                    <a:pt x="9" y="121"/>
                  </a:cubicBezTo>
                  <a:cubicBezTo>
                    <a:pt x="9" y="118"/>
                    <a:pt x="10" y="120"/>
                    <a:pt x="11" y="118"/>
                  </a:cubicBezTo>
                  <a:cubicBezTo>
                    <a:pt x="12" y="115"/>
                    <a:pt x="11" y="114"/>
                    <a:pt x="11" y="112"/>
                  </a:cubicBezTo>
                  <a:cubicBezTo>
                    <a:pt x="11" y="109"/>
                    <a:pt x="12" y="110"/>
                    <a:pt x="13" y="107"/>
                  </a:cubicBezTo>
                  <a:cubicBezTo>
                    <a:pt x="14" y="104"/>
                    <a:pt x="13" y="104"/>
                    <a:pt x="13" y="101"/>
                  </a:cubicBezTo>
                  <a:cubicBezTo>
                    <a:pt x="12" y="98"/>
                    <a:pt x="11" y="96"/>
                    <a:pt x="10" y="94"/>
                  </a:cubicBezTo>
                  <a:cubicBezTo>
                    <a:pt x="9" y="92"/>
                    <a:pt x="6" y="88"/>
                    <a:pt x="5" y="84"/>
                  </a:cubicBezTo>
                  <a:cubicBezTo>
                    <a:pt x="4" y="80"/>
                    <a:pt x="4" y="75"/>
                    <a:pt x="5" y="74"/>
                  </a:cubicBezTo>
                  <a:cubicBezTo>
                    <a:pt x="6" y="72"/>
                    <a:pt x="7" y="69"/>
                    <a:pt x="5" y="67"/>
                  </a:cubicBezTo>
                  <a:cubicBezTo>
                    <a:pt x="3" y="66"/>
                    <a:pt x="1" y="65"/>
                    <a:pt x="3" y="62"/>
                  </a:cubicBezTo>
                  <a:cubicBezTo>
                    <a:pt x="4" y="59"/>
                    <a:pt x="4" y="57"/>
                    <a:pt x="8" y="56"/>
                  </a:cubicBezTo>
                  <a:cubicBezTo>
                    <a:pt x="8" y="56"/>
                    <a:pt x="9" y="56"/>
                    <a:pt x="10" y="56"/>
                  </a:cubicBezTo>
                  <a:cubicBezTo>
                    <a:pt x="12" y="56"/>
                    <a:pt x="13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7"/>
                    <a:pt x="14" y="59"/>
                    <a:pt x="14" y="59"/>
                  </a:cubicBezTo>
                  <a:cubicBezTo>
                    <a:pt x="14" y="59"/>
                    <a:pt x="18" y="54"/>
                    <a:pt x="20" y="54"/>
                  </a:cubicBezTo>
                  <a:cubicBezTo>
                    <a:pt x="21" y="53"/>
                    <a:pt x="23" y="53"/>
                    <a:pt x="25" y="53"/>
                  </a:cubicBezTo>
                  <a:cubicBezTo>
                    <a:pt x="27" y="53"/>
                    <a:pt x="28" y="53"/>
                    <a:pt x="29" y="54"/>
                  </a:cubicBezTo>
                  <a:cubicBezTo>
                    <a:pt x="30" y="54"/>
                    <a:pt x="32" y="56"/>
                    <a:pt x="33" y="57"/>
                  </a:cubicBezTo>
                  <a:cubicBezTo>
                    <a:pt x="34" y="59"/>
                    <a:pt x="37" y="60"/>
                    <a:pt x="39" y="60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3" y="59"/>
                    <a:pt x="44" y="58"/>
                    <a:pt x="44" y="56"/>
                  </a:cubicBezTo>
                  <a:cubicBezTo>
                    <a:pt x="44" y="54"/>
                    <a:pt x="46" y="53"/>
                    <a:pt x="46" y="51"/>
                  </a:cubicBezTo>
                  <a:cubicBezTo>
                    <a:pt x="46" y="49"/>
                    <a:pt x="44" y="50"/>
                    <a:pt x="44" y="48"/>
                  </a:cubicBezTo>
                  <a:cubicBezTo>
                    <a:pt x="44" y="45"/>
                    <a:pt x="43" y="41"/>
                    <a:pt x="43" y="41"/>
                  </a:cubicBezTo>
                  <a:cubicBezTo>
                    <a:pt x="43" y="41"/>
                    <a:pt x="47" y="41"/>
                    <a:pt x="49" y="42"/>
                  </a:cubicBezTo>
                  <a:cubicBezTo>
                    <a:pt x="49" y="43"/>
                    <a:pt x="50" y="43"/>
                    <a:pt x="50" y="43"/>
                  </a:cubicBezTo>
                  <a:cubicBezTo>
                    <a:pt x="53" y="43"/>
                    <a:pt x="56" y="42"/>
                    <a:pt x="56" y="42"/>
                  </a:cubicBezTo>
                  <a:cubicBezTo>
                    <a:pt x="56" y="42"/>
                    <a:pt x="52" y="41"/>
                    <a:pt x="54" y="39"/>
                  </a:cubicBezTo>
                  <a:cubicBezTo>
                    <a:pt x="56" y="37"/>
                    <a:pt x="58" y="38"/>
                    <a:pt x="60" y="36"/>
                  </a:cubicBezTo>
                  <a:cubicBezTo>
                    <a:pt x="61" y="34"/>
                    <a:pt x="63" y="33"/>
                    <a:pt x="63" y="30"/>
                  </a:cubicBezTo>
                  <a:cubicBezTo>
                    <a:pt x="63" y="27"/>
                    <a:pt x="60" y="25"/>
                    <a:pt x="62" y="21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6" y="19"/>
                    <a:pt x="66" y="19"/>
                    <a:pt x="67" y="20"/>
                  </a:cubicBezTo>
                  <a:cubicBezTo>
                    <a:pt x="68" y="20"/>
                    <a:pt x="69" y="21"/>
                    <a:pt x="71" y="21"/>
                  </a:cubicBezTo>
                  <a:cubicBezTo>
                    <a:pt x="73" y="21"/>
                    <a:pt x="76" y="20"/>
                    <a:pt x="78" y="18"/>
                  </a:cubicBezTo>
                  <a:cubicBezTo>
                    <a:pt x="80" y="16"/>
                    <a:pt x="83" y="14"/>
                    <a:pt x="85" y="12"/>
                  </a:cubicBezTo>
                  <a:cubicBezTo>
                    <a:pt x="86" y="10"/>
                    <a:pt x="85" y="8"/>
                    <a:pt x="86" y="6"/>
                  </a:cubicBezTo>
                  <a:cubicBezTo>
                    <a:pt x="87" y="5"/>
                    <a:pt x="88" y="5"/>
                    <a:pt x="89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0" y="3"/>
                    <a:pt x="91" y="2"/>
                    <a:pt x="92" y="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3" y="3"/>
                    <a:pt x="95" y="3"/>
                  </a:cubicBezTo>
                  <a:cubicBezTo>
                    <a:pt x="96" y="3"/>
                    <a:pt x="97" y="2"/>
                    <a:pt x="98" y="2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7" y="0"/>
                    <a:pt x="97" y="1"/>
                    <a:pt x="96" y="1"/>
                  </a:cubicBezTo>
                  <a:cubicBezTo>
                    <a:pt x="96" y="1"/>
                    <a:pt x="95" y="2"/>
                    <a:pt x="95" y="2"/>
                  </a:cubicBezTo>
                  <a:cubicBezTo>
                    <a:pt x="94" y="2"/>
                    <a:pt x="94" y="1"/>
                    <a:pt x="94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91" y="1"/>
                    <a:pt x="90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4"/>
                    <a:pt x="86" y="5"/>
                    <a:pt x="85" y="5"/>
                  </a:cubicBezTo>
                  <a:cubicBezTo>
                    <a:pt x="84" y="7"/>
                    <a:pt x="84" y="8"/>
                    <a:pt x="84" y="9"/>
                  </a:cubicBezTo>
                  <a:cubicBezTo>
                    <a:pt x="84" y="10"/>
                    <a:pt x="84" y="11"/>
                    <a:pt x="84" y="12"/>
                  </a:cubicBezTo>
                  <a:cubicBezTo>
                    <a:pt x="83" y="13"/>
                    <a:pt x="82" y="13"/>
                    <a:pt x="80" y="14"/>
                  </a:cubicBezTo>
                  <a:cubicBezTo>
                    <a:pt x="79" y="15"/>
                    <a:pt x="78" y="16"/>
                    <a:pt x="77" y="17"/>
                  </a:cubicBezTo>
                  <a:cubicBezTo>
                    <a:pt x="76" y="19"/>
                    <a:pt x="73" y="19"/>
                    <a:pt x="71" y="19"/>
                  </a:cubicBezTo>
                  <a:cubicBezTo>
                    <a:pt x="70" y="19"/>
                    <a:pt x="69" y="19"/>
                    <a:pt x="68" y="19"/>
                  </a:cubicBezTo>
                  <a:cubicBezTo>
                    <a:pt x="68" y="19"/>
                    <a:pt x="68" y="19"/>
                    <a:pt x="67" y="19"/>
                  </a:cubicBezTo>
                  <a:cubicBezTo>
                    <a:pt x="67" y="18"/>
                    <a:pt x="66" y="18"/>
                    <a:pt x="65" y="18"/>
                  </a:cubicBezTo>
                  <a:cubicBezTo>
                    <a:pt x="64" y="18"/>
                    <a:pt x="63" y="19"/>
                    <a:pt x="61" y="20"/>
                  </a:cubicBezTo>
                  <a:cubicBezTo>
                    <a:pt x="59" y="23"/>
                    <a:pt x="60" y="25"/>
                    <a:pt x="61" y="27"/>
                  </a:cubicBezTo>
                  <a:cubicBezTo>
                    <a:pt x="61" y="28"/>
                    <a:pt x="62" y="29"/>
                    <a:pt x="62" y="30"/>
                  </a:cubicBezTo>
                  <a:cubicBezTo>
                    <a:pt x="62" y="32"/>
                    <a:pt x="61" y="32"/>
                    <a:pt x="60" y="34"/>
                  </a:cubicBezTo>
                  <a:cubicBezTo>
                    <a:pt x="59" y="34"/>
                    <a:pt x="59" y="35"/>
                    <a:pt x="59" y="35"/>
                  </a:cubicBezTo>
                  <a:cubicBezTo>
                    <a:pt x="58" y="36"/>
                    <a:pt x="58" y="36"/>
                    <a:pt x="57" y="36"/>
                  </a:cubicBezTo>
                  <a:cubicBezTo>
                    <a:pt x="56" y="36"/>
                    <a:pt x="55" y="37"/>
                    <a:pt x="53" y="38"/>
                  </a:cubicBezTo>
                  <a:cubicBezTo>
                    <a:pt x="52" y="39"/>
                    <a:pt x="52" y="40"/>
                    <a:pt x="53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2"/>
                    <a:pt x="51" y="42"/>
                    <a:pt x="50" y="42"/>
                  </a:cubicBezTo>
                  <a:cubicBezTo>
                    <a:pt x="50" y="42"/>
                    <a:pt x="49" y="42"/>
                    <a:pt x="49" y="42"/>
                  </a:cubicBezTo>
                  <a:cubicBezTo>
                    <a:pt x="48" y="40"/>
                    <a:pt x="44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6"/>
                    <a:pt x="42" y="48"/>
                  </a:cubicBezTo>
                  <a:cubicBezTo>
                    <a:pt x="42" y="49"/>
                    <a:pt x="44" y="50"/>
                    <a:pt x="44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2"/>
                    <a:pt x="44" y="52"/>
                  </a:cubicBezTo>
                  <a:cubicBezTo>
                    <a:pt x="44" y="53"/>
                    <a:pt x="43" y="54"/>
                    <a:pt x="43" y="56"/>
                  </a:cubicBezTo>
                  <a:cubicBezTo>
                    <a:pt x="43" y="57"/>
                    <a:pt x="42" y="58"/>
                    <a:pt x="40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59"/>
                    <a:pt x="35" y="58"/>
                    <a:pt x="34" y="57"/>
                  </a:cubicBezTo>
                  <a:cubicBezTo>
                    <a:pt x="33" y="55"/>
                    <a:pt x="31" y="53"/>
                    <a:pt x="29" y="53"/>
                  </a:cubicBezTo>
                  <a:cubicBezTo>
                    <a:pt x="28" y="52"/>
                    <a:pt x="27" y="52"/>
                    <a:pt x="25" y="52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8" y="53"/>
                    <a:pt x="17" y="54"/>
                    <a:pt x="16" y="5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2" y="55"/>
                    <a:pt x="11" y="55"/>
                    <a:pt x="10" y="55"/>
                  </a:cubicBezTo>
                  <a:cubicBezTo>
                    <a:pt x="9" y="55"/>
                    <a:pt x="8" y="55"/>
                    <a:pt x="7" y="55"/>
                  </a:cubicBezTo>
                  <a:cubicBezTo>
                    <a:pt x="4" y="56"/>
                    <a:pt x="3" y="58"/>
                    <a:pt x="2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5"/>
                    <a:pt x="3" y="67"/>
                    <a:pt x="5" y="68"/>
                  </a:cubicBezTo>
                  <a:cubicBezTo>
                    <a:pt x="6" y="69"/>
                    <a:pt x="4" y="73"/>
                    <a:pt x="4" y="73"/>
                  </a:cubicBezTo>
                  <a:cubicBezTo>
                    <a:pt x="3" y="75"/>
                    <a:pt x="3" y="80"/>
                    <a:pt x="4" y="84"/>
                  </a:cubicBezTo>
                  <a:cubicBezTo>
                    <a:pt x="5" y="88"/>
                    <a:pt x="7" y="91"/>
                    <a:pt x="8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0" y="97"/>
                    <a:pt x="11" y="98"/>
                    <a:pt x="12" y="101"/>
                  </a:cubicBezTo>
                  <a:cubicBezTo>
                    <a:pt x="12" y="102"/>
                    <a:pt x="12" y="102"/>
                    <a:pt x="12" y="103"/>
                  </a:cubicBezTo>
                  <a:cubicBezTo>
                    <a:pt x="12" y="104"/>
                    <a:pt x="13" y="105"/>
                    <a:pt x="12" y="107"/>
                  </a:cubicBezTo>
                  <a:cubicBezTo>
                    <a:pt x="12" y="108"/>
                    <a:pt x="11" y="108"/>
                    <a:pt x="11" y="109"/>
                  </a:cubicBezTo>
                  <a:cubicBezTo>
                    <a:pt x="10" y="109"/>
                    <a:pt x="10" y="110"/>
                    <a:pt x="10" y="112"/>
                  </a:cubicBezTo>
                  <a:cubicBezTo>
                    <a:pt x="10" y="113"/>
                    <a:pt x="10" y="113"/>
                    <a:pt x="10" y="114"/>
                  </a:cubicBezTo>
                  <a:cubicBezTo>
                    <a:pt x="10" y="115"/>
                    <a:pt x="10" y="116"/>
                    <a:pt x="10" y="117"/>
                  </a:cubicBezTo>
                  <a:cubicBezTo>
                    <a:pt x="10" y="118"/>
                    <a:pt x="10" y="118"/>
                    <a:pt x="9" y="118"/>
                  </a:cubicBezTo>
                  <a:cubicBezTo>
                    <a:pt x="8" y="118"/>
                    <a:pt x="8" y="119"/>
                    <a:pt x="7" y="121"/>
                  </a:cubicBezTo>
                  <a:cubicBezTo>
                    <a:pt x="7" y="122"/>
                    <a:pt x="7" y="123"/>
                    <a:pt x="8" y="123"/>
                  </a:cubicBezTo>
                  <a:cubicBezTo>
                    <a:pt x="8" y="124"/>
                    <a:pt x="9" y="124"/>
                    <a:pt x="9" y="124"/>
                  </a:cubicBezTo>
                  <a:cubicBezTo>
                    <a:pt x="9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5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126"/>
                    <a:pt x="15" y="126"/>
                    <a:pt x="15" y="126"/>
                  </a:cubicBezTo>
                  <a:cubicBezTo>
                    <a:pt x="16" y="126"/>
                    <a:pt x="17" y="126"/>
                    <a:pt x="18" y="126"/>
                  </a:cubicBezTo>
                  <a:cubicBezTo>
                    <a:pt x="19" y="126"/>
                    <a:pt x="19" y="126"/>
                    <a:pt x="20" y="126"/>
                  </a:cubicBezTo>
                  <a:cubicBezTo>
                    <a:pt x="21" y="126"/>
                    <a:pt x="21" y="125"/>
                    <a:pt x="22" y="125"/>
                  </a:cubicBezTo>
                  <a:cubicBezTo>
                    <a:pt x="24" y="125"/>
                    <a:pt x="26" y="124"/>
                    <a:pt x="26" y="120"/>
                  </a:cubicBezTo>
                  <a:cubicBezTo>
                    <a:pt x="26" y="117"/>
                    <a:pt x="27" y="117"/>
                    <a:pt x="32" y="117"/>
                  </a:cubicBezTo>
                  <a:cubicBezTo>
                    <a:pt x="32" y="117"/>
                    <a:pt x="33" y="117"/>
                    <a:pt x="33" y="117"/>
                  </a:cubicBezTo>
                  <a:cubicBezTo>
                    <a:pt x="36" y="116"/>
                    <a:pt x="37" y="116"/>
                    <a:pt x="37" y="114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9" y="110"/>
                    <a:pt x="38" y="108"/>
                    <a:pt x="36" y="106"/>
                  </a:cubicBezTo>
                  <a:cubicBezTo>
                    <a:pt x="35" y="105"/>
                    <a:pt x="34" y="104"/>
                    <a:pt x="33" y="104"/>
                  </a:cubicBezTo>
                  <a:cubicBezTo>
                    <a:pt x="33" y="104"/>
                    <a:pt x="32" y="105"/>
                    <a:pt x="32" y="105"/>
                  </a:cubicBezTo>
                  <a:cubicBezTo>
                    <a:pt x="32" y="105"/>
                    <a:pt x="31" y="105"/>
                    <a:pt x="31" y="105"/>
                  </a:cubicBezTo>
                  <a:cubicBezTo>
                    <a:pt x="31" y="105"/>
                    <a:pt x="30" y="105"/>
                    <a:pt x="30" y="105"/>
                  </a:cubicBezTo>
                  <a:cubicBezTo>
                    <a:pt x="30" y="104"/>
                    <a:pt x="29" y="104"/>
                    <a:pt x="29" y="104"/>
                  </a:cubicBezTo>
                  <a:cubicBezTo>
                    <a:pt x="29" y="104"/>
                    <a:pt x="30" y="102"/>
                    <a:pt x="31" y="101"/>
                  </a:cubicBezTo>
                  <a:cubicBezTo>
                    <a:pt x="32" y="100"/>
                    <a:pt x="34" y="100"/>
                    <a:pt x="36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8" y="100"/>
                  </a:cubicBezTo>
                  <a:cubicBezTo>
                    <a:pt x="38" y="100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3" y="100"/>
                  </a:cubicBezTo>
                  <a:cubicBezTo>
                    <a:pt x="44" y="101"/>
                    <a:pt x="44" y="101"/>
                    <a:pt x="45" y="102"/>
                  </a:cubicBezTo>
                  <a:cubicBezTo>
                    <a:pt x="45" y="102"/>
                    <a:pt x="46" y="102"/>
                    <a:pt x="46" y="102"/>
                  </a:cubicBezTo>
                  <a:cubicBezTo>
                    <a:pt x="47" y="102"/>
                    <a:pt x="48" y="102"/>
                    <a:pt x="49" y="101"/>
                  </a:cubicBezTo>
                  <a:cubicBezTo>
                    <a:pt x="50" y="101"/>
                    <a:pt x="50" y="100"/>
                    <a:pt x="51" y="10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4" y="99"/>
                    <a:pt x="54" y="99"/>
                  </a:cubicBezTo>
                  <a:cubicBezTo>
                    <a:pt x="54" y="99"/>
                    <a:pt x="54" y="101"/>
                    <a:pt x="53" y="106"/>
                  </a:cubicBezTo>
                  <a:cubicBezTo>
                    <a:pt x="53" y="110"/>
                    <a:pt x="53" y="111"/>
                    <a:pt x="54" y="111"/>
                  </a:cubicBezTo>
                  <a:cubicBezTo>
                    <a:pt x="54" y="112"/>
                    <a:pt x="55" y="112"/>
                    <a:pt x="55" y="112"/>
                  </a:cubicBezTo>
                  <a:cubicBezTo>
                    <a:pt x="56" y="112"/>
                    <a:pt x="57" y="111"/>
                    <a:pt x="57" y="110"/>
                  </a:cubicBezTo>
                  <a:cubicBezTo>
                    <a:pt x="58" y="110"/>
                    <a:pt x="58" y="109"/>
                    <a:pt x="58" y="108"/>
                  </a:cubicBezTo>
                  <a:cubicBezTo>
                    <a:pt x="58" y="108"/>
                    <a:pt x="58" y="108"/>
                    <a:pt x="59" y="108"/>
                  </a:cubicBezTo>
                  <a:cubicBezTo>
                    <a:pt x="59" y="109"/>
                    <a:pt x="59" y="109"/>
                    <a:pt x="60" y="110"/>
                  </a:cubicBezTo>
                  <a:cubicBezTo>
                    <a:pt x="61" y="110"/>
                    <a:pt x="61" y="111"/>
                    <a:pt x="62" y="111"/>
                  </a:cubicBezTo>
                  <a:cubicBezTo>
                    <a:pt x="64" y="111"/>
                    <a:pt x="65" y="110"/>
                    <a:pt x="66" y="109"/>
                  </a:cubicBezTo>
                  <a:cubicBezTo>
                    <a:pt x="66" y="108"/>
                    <a:pt x="67" y="107"/>
                    <a:pt x="67" y="107"/>
                  </a:cubicBezTo>
                  <a:cubicBezTo>
                    <a:pt x="67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9" y="108"/>
                    <a:pt x="70" y="111"/>
                    <a:pt x="69" y="111"/>
                  </a:cubicBezTo>
                  <a:cubicBezTo>
                    <a:pt x="69" y="114"/>
                    <a:pt x="70" y="116"/>
                    <a:pt x="72" y="117"/>
                  </a:cubicBezTo>
                  <a:cubicBezTo>
                    <a:pt x="72" y="117"/>
                    <a:pt x="73" y="117"/>
                    <a:pt x="73" y="117"/>
                  </a:cubicBezTo>
                  <a:cubicBezTo>
                    <a:pt x="73" y="117"/>
                    <a:pt x="72" y="117"/>
                    <a:pt x="72" y="118"/>
                  </a:cubicBezTo>
                  <a:cubicBezTo>
                    <a:pt x="72" y="119"/>
                    <a:pt x="71" y="120"/>
                    <a:pt x="71" y="122"/>
                  </a:cubicBezTo>
                  <a:cubicBezTo>
                    <a:pt x="70" y="126"/>
                    <a:pt x="70" y="127"/>
                    <a:pt x="70" y="127"/>
                  </a:cubicBezTo>
                  <a:cubicBezTo>
                    <a:pt x="70" y="128"/>
                    <a:pt x="71" y="128"/>
                    <a:pt x="71" y="128"/>
                  </a:cubicBezTo>
                  <a:cubicBezTo>
                    <a:pt x="73" y="128"/>
                    <a:pt x="75" y="125"/>
                    <a:pt x="76" y="124"/>
                  </a:cubicBezTo>
                  <a:cubicBezTo>
                    <a:pt x="76" y="125"/>
                    <a:pt x="77" y="128"/>
                    <a:pt x="77" y="130"/>
                  </a:cubicBezTo>
                  <a:cubicBezTo>
                    <a:pt x="77" y="135"/>
                    <a:pt x="80" y="136"/>
                    <a:pt x="82" y="136"/>
                  </a:cubicBezTo>
                  <a:cubicBezTo>
                    <a:pt x="82" y="136"/>
                    <a:pt x="83" y="136"/>
                    <a:pt x="83" y="136"/>
                  </a:cubicBezTo>
                  <a:cubicBezTo>
                    <a:pt x="87" y="135"/>
                    <a:pt x="87" y="134"/>
                    <a:pt x="88" y="133"/>
                  </a:cubicBezTo>
                  <a:cubicBezTo>
                    <a:pt x="88" y="132"/>
                    <a:pt x="88" y="132"/>
                    <a:pt x="89" y="131"/>
                  </a:cubicBezTo>
                  <a:cubicBezTo>
                    <a:pt x="89" y="130"/>
                    <a:pt x="90" y="129"/>
                    <a:pt x="90" y="129"/>
                  </a:cubicBezTo>
                  <a:cubicBezTo>
                    <a:pt x="90" y="129"/>
                    <a:pt x="91" y="129"/>
                    <a:pt x="91" y="130"/>
                  </a:cubicBezTo>
                  <a:cubicBezTo>
                    <a:pt x="91" y="132"/>
                    <a:pt x="91" y="133"/>
                    <a:pt x="92" y="134"/>
                  </a:cubicBezTo>
                  <a:cubicBezTo>
                    <a:pt x="92" y="135"/>
                    <a:pt x="92" y="135"/>
                    <a:pt x="92" y="137"/>
                  </a:cubicBezTo>
                  <a:cubicBezTo>
                    <a:pt x="91" y="140"/>
                    <a:pt x="93" y="141"/>
                    <a:pt x="95" y="142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6" y="142"/>
                    <a:pt x="96" y="144"/>
                    <a:pt x="96" y="146"/>
                  </a:cubicBezTo>
                  <a:cubicBezTo>
                    <a:pt x="95" y="146"/>
                    <a:pt x="94" y="146"/>
                    <a:pt x="93" y="148"/>
                  </a:cubicBezTo>
                  <a:cubicBezTo>
                    <a:pt x="91" y="151"/>
                    <a:pt x="93" y="157"/>
                    <a:pt x="95" y="159"/>
                  </a:cubicBezTo>
                  <a:cubicBezTo>
                    <a:pt x="96" y="159"/>
                    <a:pt x="96" y="160"/>
                    <a:pt x="95" y="162"/>
                  </a:cubicBezTo>
                  <a:cubicBezTo>
                    <a:pt x="95" y="163"/>
                    <a:pt x="94" y="165"/>
                    <a:pt x="94" y="166"/>
                  </a:cubicBezTo>
                  <a:cubicBezTo>
                    <a:pt x="94" y="171"/>
                    <a:pt x="100" y="176"/>
                    <a:pt x="103" y="177"/>
                  </a:cubicBezTo>
                  <a:cubicBezTo>
                    <a:pt x="104" y="177"/>
                    <a:pt x="105" y="178"/>
                    <a:pt x="105" y="178"/>
                  </a:cubicBezTo>
                  <a:cubicBezTo>
                    <a:pt x="105" y="178"/>
                    <a:pt x="104" y="179"/>
                    <a:pt x="104" y="179"/>
                  </a:cubicBezTo>
                  <a:cubicBezTo>
                    <a:pt x="103" y="180"/>
                    <a:pt x="100" y="182"/>
                    <a:pt x="102" y="184"/>
                  </a:cubicBezTo>
                  <a:cubicBezTo>
                    <a:pt x="102" y="185"/>
                    <a:pt x="103" y="186"/>
                    <a:pt x="104" y="186"/>
                  </a:cubicBezTo>
                  <a:cubicBezTo>
                    <a:pt x="104" y="186"/>
                    <a:pt x="105" y="186"/>
                    <a:pt x="105" y="187"/>
                  </a:cubicBezTo>
                  <a:cubicBezTo>
                    <a:pt x="105" y="187"/>
                    <a:pt x="105" y="187"/>
                    <a:pt x="105" y="188"/>
                  </a:cubicBezTo>
                  <a:cubicBezTo>
                    <a:pt x="105" y="189"/>
                    <a:pt x="105" y="191"/>
                    <a:pt x="108" y="192"/>
                  </a:cubicBezTo>
                  <a:cubicBezTo>
                    <a:pt x="111" y="193"/>
                    <a:pt x="113" y="194"/>
                    <a:pt x="117" y="198"/>
                  </a:cubicBezTo>
                  <a:cubicBezTo>
                    <a:pt x="122" y="203"/>
                    <a:pt x="122" y="210"/>
                    <a:pt x="122" y="212"/>
                  </a:cubicBezTo>
                  <a:cubicBezTo>
                    <a:pt x="122" y="212"/>
                    <a:pt x="122" y="212"/>
                    <a:pt x="121" y="212"/>
                  </a:cubicBezTo>
                  <a:cubicBezTo>
                    <a:pt x="121" y="212"/>
                    <a:pt x="120" y="213"/>
                    <a:pt x="120" y="213"/>
                  </a:cubicBezTo>
                  <a:cubicBezTo>
                    <a:pt x="120" y="214"/>
                    <a:pt x="120" y="215"/>
                    <a:pt x="120" y="215"/>
                  </a:cubicBezTo>
                  <a:cubicBezTo>
                    <a:pt x="121" y="216"/>
                    <a:pt x="121" y="218"/>
                    <a:pt x="120" y="220"/>
                  </a:cubicBezTo>
                  <a:cubicBezTo>
                    <a:pt x="118" y="222"/>
                    <a:pt x="118" y="226"/>
                    <a:pt x="120" y="229"/>
                  </a:cubicBezTo>
                  <a:cubicBezTo>
                    <a:pt x="121" y="231"/>
                    <a:pt x="122" y="231"/>
                    <a:pt x="123" y="231"/>
                  </a:cubicBezTo>
                  <a:cubicBezTo>
                    <a:pt x="123" y="231"/>
                    <a:pt x="124" y="231"/>
                    <a:pt x="125" y="232"/>
                  </a:cubicBezTo>
                  <a:cubicBezTo>
                    <a:pt x="125" y="233"/>
                    <a:pt x="125" y="234"/>
                    <a:pt x="125" y="235"/>
                  </a:cubicBezTo>
                  <a:cubicBezTo>
                    <a:pt x="124" y="235"/>
                    <a:pt x="124" y="236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20" y="236"/>
                    <a:pt x="119" y="236"/>
                    <a:pt x="118" y="237"/>
                  </a:cubicBezTo>
                  <a:cubicBezTo>
                    <a:pt x="117" y="237"/>
                    <a:pt x="117" y="236"/>
                    <a:pt x="117" y="236"/>
                  </a:cubicBezTo>
                  <a:cubicBezTo>
                    <a:pt x="116" y="235"/>
                    <a:pt x="114" y="234"/>
                    <a:pt x="112" y="233"/>
                  </a:cubicBezTo>
                  <a:cubicBezTo>
                    <a:pt x="111" y="233"/>
                    <a:pt x="110" y="233"/>
                    <a:pt x="109" y="233"/>
                  </a:cubicBezTo>
                  <a:cubicBezTo>
                    <a:pt x="107" y="233"/>
                    <a:pt x="106" y="235"/>
                    <a:pt x="106" y="237"/>
                  </a:cubicBezTo>
                  <a:cubicBezTo>
                    <a:pt x="105" y="240"/>
                    <a:pt x="107" y="242"/>
                    <a:pt x="110" y="243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8" y="246"/>
                    <a:pt x="110" y="247"/>
                    <a:pt x="111" y="248"/>
                  </a:cubicBezTo>
                  <a:cubicBezTo>
                    <a:pt x="111" y="249"/>
                    <a:pt x="112" y="250"/>
                    <a:pt x="111" y="252"/>
                  </a:cubicBezTo>
                  <a:cubicBezTo>
                    <a:pt x="111" y="253"/>
                    <a:pt x="111" y="255"/>
                    <a:pt x="110" y="255"/>
                  </a:cubicBezTo>
                  <a:cubicBezTo>
                    <a:pt x="110" y="255"/>
                    <a:pt x="109" y="254"/>
                    <a:pt x="108" y="254"/>
                  </a:cubicBezTo>
                  <a:cubicBezTo>
                    <a:pt x="106" y="254"/>
                    <a:pt x="106" y="255"/>
                    <a:pt x="105" y="256"/>
                  </a:cubicBezTo>
                  <a:cubicBezTo>
                    <a:pt x="105" y="257"/>
                    <a:pt x="105" y="258"/>
                    <a:pt x="106" y="259"/>
                  </a:cubicBezTo>
                  <a:cubicBezTo>
                    <a:pt x="104" y="259"/>
                    <a:pt x="102" y="260"/>
                    <a:pt x="100" y="262"/>
                  </a:cubicBezTo>
                  <a:cubicBezTo>
                    <a:pt x="100" y="262"/>
                    <a:pt x="99" y="263"/>
                    <a:pt x="99" y="263"/>
                  </a:cubicBezTo>
                  <a:cubicBezTo>
                    <a:pt x="98" y="263"/>
                    <a:pt x="98" y="262"/>
                    <a:pt x="97" y="262"/>
                  </a:cubicBezTo>
                  <a:cubicBezTo>
                    <a:pt x="97" y="261"/>
                    <a:pt x="96" y="261"/>
                    <a:pt x="96" y="261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2" y="260"/>
                    <a:pt x="88" y="266"/>
                    <a:pt x="86" y="270"/>
                  </a:cubicBezTo>
                  <a:cubicBezTo>
                    <a:pt x="86" y="272"/>
                    <a:pt x="85" y="272"/>
                    <a:pt x="84" y="273"/>
                  </a:cubicBezTo>
                  <a:cubicBezTo>
                    <a:pt x="83" y="274"/>
                    <a:pt x="83" y="274"/>
                    <a:pt x="83" y="275"/>
                  </a:cubicBezTo>
                  <a:cubicBezTo>
                    <a:pt x="83" y="276"/>
                    <a:pt x="84" y="277"/>
                    <a:pt x="84" y="277"/>
                  </a:cubicBezTo>
                  <a:cubicBezTo>
                    <a:pt x="86" y="278"/>
                    <a:pt x="90" y="284"/>
                    <a:pt x="91" y="286"/>
                  </a:cubicBezTo>
                  <a:cubicBezTo>
                    <a:pt x="91" y="287"/>
                    <a:pt x="91" y="289"/>
                    <a:pt x="92" y="294"/>
                  </a:cubicBezTo>
                  <a:cubicBezTo>
                    <a:pt x="92" y="297"/>
                    <a:pt x="94" y="301"/>
                    <a:pt x="96" y="305"/>
                  </a:cubicBezTo>
                  <a:cubicBezTo>
                    <a:pt x="97" y="308"/>
                    <a:pt x="98" y="310"/>
                    <a:pt x="98" y="312"/>
                  </a:cubicBezTo>
                  <a:cubicBezTo>
                    <a:pt x="98" y="316"/>
                    <a:pt x="96" y="322"/>
                    <a:pt x="94" y="323"/>
                  </a:cubicBezTo>
                  <a:cubicBezTo>
                    <a:pt x="92" y="325"/>
                    <a:pt x="93" y="327"/>
                    <a:pt x="94" y="328"/>
                  </a:cubicBezTo>
                  <a:cubicBezTo>
                    <a:pt x="94" y="329"/>
                    <a:pt x="95" y="331"/>
                    <a:pt x="95" y="332"/>
                  </a:cubicBezTo>
                  <a:cubicBezTo>
                    <a:pt x="94" y="333"/>
                    <a:pt x="94" y="333"/>
                    <a:pt x="94" y="334"/>
                  </a:cubicBezTo>
                  <a:cubicBezTo>
                    <a:pt x="93" y="337"/>
                    <a:pt x="93" y="339"/>
                    <a:pt x="96" y="342"/>
                  </a:cubicBezTo>
                  <a:cubicBezTo>
                    <a:pt x="97" y="343"/>
                    <a:pt x="97" y="343"/>
                    <a:pt x="98" y="343"/>
                  </a:cubicBezTo>
                  <a:cubicBezTo>
                    <a:pt x="97" y="343"/>
                    <a:pt x="97" y="344"/>
                    <a:pt x="97" y="344"/>
                  </a:cubicBezTo>
                  <a:cubicBezTo>
                    <a:pt x="96" y="344"/>
                    <a:pt x="95" y="344"/>
                    <a:pt x="95" y="345"/>
                  </a:cubicBezTo>
                  <a:cubicBezTo>
                    <a:pt x="92" y="347"/>
                    <a:pt x="93" y="349"/>
                    <a:pt x="95" y="351"/>
                  </a:cubicBezTo>
                  <a:cubicBezTo>
                    <a:pt x="95" y="352"/>
                    <a:pt x="96" y="354"/>
                    <a:pt x="97" y="355"/>
                  </a:cubicBezTo>
                  <a:cubicBezTo>
                    <a:pt x="98" y="357"/>
                    <a:pt x="97" y="359"/>
                    <a:pt x="96" y="360"/>
                  </a:cubicBezTo>
                  <a:cubicBezTo>
                    <a:pt x="96" y="361"/>
                    <a:pt x="95" y="362"/>
                    <a:pt x="95" y="362"/>
                  </a:cubicBezTo>
                  <a:cubicBezTo>
                    <a:pt x="94" y="361"/>
                    <a:pt x="93" y="360"/>
                    <a:pt x="91" y="360"/>
                  </a:cubicBezTo>
                  <a:cubicBezTo>
                    <a:pt x="89" y="360"/>
                    <a:pt x="88" y="360"/>
                    <a:pt x="87" y="361"/>
                  </a:cubicBezTo>
                  <a:cubicBezTo>
                    <a:pt x="86" y="362"/>
                    <a:pt x="84" y="364"/>
                    <a:pt x="82" y="364"/>
                  </a:cubicBezTo>
                  <a:cubicBezTo>
                    <a:pt x="81" y="364"/>
                    <a:pt x="80" y="363"/>
                    <a:pt x="79" y="363"/>
                  </a:cubicBezTo>
                  <a:cubicBezTo>
                    <a:pt x="78" y="362"/>
                    <a:pt x="77" y="362"/>
                    <a:pt x="76" y="362"/>
                  </a:cubicBezTo>
                  <a:cubicBezTo>
                    <a:pt x="73" y="362"/>
                    <a:pt x="72" y="364"/>
                    <a:pt x="71" y="365"/>
                  </a:cubicBezTo>
                  <a:cubicBezTo>
                    <a:pt x="70" y="366"/>
                    <a:pt x="70" y="366"/>
                    <a:pt x="70" y="366"/>
                  </a:cubicBezTo>
                  <a:cubicBezTo>
                    <a:pt x="69" y="367"/>
                    <a:pt x="66" y="369"/>
                    <a:pt x="64" y="369"/>
                  </a:cubicBezTo>
                  <a:cubicBezTo>
                    <a:pt x="63" y="369"/>
                    <a:pt x="63" y="369"/>
                    <a:pt x="63" y="370"/>
                  </a:cubicBezTo>
                  <a:cubicBezTo>
                    <a:pt x="60" y="370"/>
                    <a:pt x="56" y="371"/>
                    <a:pt x="55" y="372"/>
                  </a:cubicBezTo>
                  <a:cubicBezTo>
                    <a:pt x="54" y="373"/>
                    <a:pt x="54" y="373"/>
                    <a:pt x="54" y="374"/>
                  </a:cubicBezTo>
                  <a:cubicBezTo>
                    <a:pt x="54" y="376"/>
                    <a:pt x="55" y="376"/>
                    <a:pt x="56" y="377"/>
                  </a:cubicBezTo>
                  <a:cubicBezTo>
                    <a:pt x="57" y="377"/>
                    <a:pt x="57" y="377"/>
                    <a:pt x="58" y="378"/>
                  </a:cubicBezTo>
                  <a:cubicBezTo>
                    <a:pt x="60" y="379"/>
                    <a:pt x="63" y="380"/>
                    <a:pt x="66" y="380"/>
                  </a:cubicBezTo>
                  <a:cubicBezTo>
                    <a:pt x="67" y="380"/>
                    <a:pt x="67" y="380"/>
                    <a:pt x="67" y="380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7"/>
                    <a:pt x="68" y="374"/>
                    <a:pt x="69" y="374"/>
                  </a:cubicBezTo>
                  <a:cubicBezTo>
                    <a:pt x="69" y="373"/>
                    <a:pt x="70" y="373"/>
                    <a:pt x="70" y="373"/>
                  </a:cubicBezTo>
                  <a:cubicBezTo>
                    <a:pt x="71" y="373"/>
                    <a:pt x="72" y="373"/>
                    <a:pt x="72" y="374"/>
                  </a:cubicBezTo>
                  <a:cubicBezTo>
                    <a:pt x="72" y="374"/>
                    <a:pt x="72" y="374"/>
                    <a:pt x="72" y="375"/>
                  </a:cubicBezTo>
                  <a:cubicBezTo>
                    <a:pt x="71" y="377"/>
                    <a:pt x="72" y="379"/>
                    <a:pt x="72" y="379"/>
                  </a:cubicBezTo>
                  <a:cubicBezTo>
                    <a:pt x="73" y="380"/>
                    <a:pt x="74" y="381"/>
                    <a:pt x="75" y="381"/>
                  </a:cubicBezTo>
                  <a:cubicBezTo>
                    <a:pt x="76" y="381"/>
                    <a:pt x="76" y="381"/>
                    <a:pt x="76" y="381"/>
                  </a:cubicBezTo>
                  <a:cubicBezTo>
                    <a:pt x="77" y="381"/>
                    <a:pt x="77" y="380"/>
                    <a:pt x="78" y="380"/>
                  </a:cubicBezTo>
                  <a:cubicBezTo>
                    <a:pt x="79" y="380"/>
                    <a:pt x="81" y="380"/>
                    <a:pt x="83" y="380"/>
                  </a:cubicBezTo>
                  <a:cubicBezTo>
                    <a:pt x="83" y="380"/>
                    <a:pt x="84" y="380"/>
                    <a:pt x="84" y="380"/>
                  </a:cubicBezTo>
                  <a:cubicBezTo>
                    <a:pt x="84" y="380"/>
                    <a:pt x="84" y="381"/>
                    <a:pt x="84" y="381"/>
                  </a:cubicBezTo>
                  <a:cubicBezTo>
                    <a:pt x="85" y="383"/>
                    <a:pt x="85" y="384"/>
                    <a:pt x="87" y="385"/>
                  </a:cubicBezTo>
                  <a:cubicBezTo>
                    <a:pt x="88" y="387"/>
                    <a:pt x="91" y="388"/>
                    <a:pt x="93" y="388"/>
                  </a:cubicBezTo>
                  <a:cubicBezTo>
                    <a:pt x="93" y="388"/>
                    <a:pt x="93" y="388"/>
                    <a:pt x="94" y="388"/>
                  </a:cubicBezTo>
                  <a:cubicBezTo>
                    <a:pt x="94" y="388"/>
                    <a:pt x="95" y="390"/>
                    <a:pt x="96" y="391"/>
                  </a:cubicBezTo>
                  <a:cubicBezTo>
                    <a:pt x="96" y="392"/>
                    <a:pt x="96" y="393"/>
                    <a:pt x="95" y="393"/>
                  </a:cubicBezTo>
                  <a:cubicBezTo>
                    <a:pt x="94" y="395"/>
                    <a:pt x="93" y="396"/>
                    <a:pt x="93" y="398"/>
                  </a:cubicBezTo>
                  <a:cubicBezTo>
                    <a:pt x="94" y="399"/>
                    <a:pt x="94" y="400"/>
                    <a:pt x="95" y="401"/>
                  </a:cubicBezTo>
                  <a:cubicBezTo>
                    <a:pt x="96" y="402"/>
                    <a:pt x="98" y="402"/>
                    <a:pt x="99" y="402"/>
                  </a:cubicBezTo>
                  <a:cubicBezTo>
                    <a:pt x="102" y="402"/>
                    <a:pt x="104" y="401"/>
                    <a:pt x="104" y="399"/>
                  </a:cubicBezTo>
                  <a:cubicBezTo>
                    <a:pt x="105" y="398"/>
                    <a:pt x="105" y="398"/>
                    <a:pt x="105" y="398"/>
                  </a:cubicBezTo>
                  <a:cubicBezTo>
                    <a:pt x="105" y="398"/>
                    <a:pt x="105" y="398"/>
                    <a:pt x="106" y="399"/>
                  </a:cubicBezTo>
                  <a:cubicBezTo>
                    <a:pt x="106" y="399"/>
                    <a:pt x="106" y="400"/>
                    <a:pt x="106" y="401"/>
                  </a:cubicBezTo>
                  <a:cubicBezTo>
                    <a:pt x="106" y="402"/>
                    <a:pt x="106" y="403"/>
                    <a:pt x="106" y="404"/>
                  </a:cubicBezTo>
                  <a:cubicBezTo>
                    <a:pt x="105" y="406"/>
                    <a:pt x="105" y="407"/>
                    <a:pt x="104" y="408"/>
                  </a:cubicBezTo>
                  <a:cubicBezTo>
                    <a:pt x="103" y="409"/>
                    <a:pt x="102" y="410"/>
                    <a:pt x="103" y="412"/>
                  </a:cubicBezTo>
                  <a:cubicBezTo>
                    <a:pt x="103" y="413"/>
                    <a:pt x="104" y="413"/>
                    <a:pt x="105" y="413"/>
                  </a:cubicBezTo>
                  <a:cubicBezTo>
                    <a:pt x="106" y="413"/>
                    <a:pt x="106" y="413"/>
                    <a:pt x="107" y="413"/>
                  </a:cubicBezTo>
                  <a:cubicBezTo>
                    <a:pt x="107" y="413"/>
                    <a:pt x="107" y="413"/>
                    <a:pt x="108" y="413"/>
                  </a:cubicBezTo>
                  <a:cubicBezTo>
                    <a:pt x="111" y="412"/>
                    <a:pt x="117" y="410"/>
                    <a:pt x="118" y="406"/>
                  </a:cubicBezTo>
                  <a:cubicBezTo>
                    <a:pt x="120" y="402"/>
                    <a:pt x="123" y="399"/>
                    <a:pt x="125" y="399"/>
                  </a:cubicBezTo>
                  <a:cubicBezTo>
                    <a:pt x="126" y="399"/>
                    <a:pt x="127" y="397"/>
                    <a:pt x="128" y="395"/>
                  </a:cubicBezTo>
                  <a:cubicBezTo>
                    <a:pt x="128" y="394"/>
                    <a:pt x="128" y="394"/>
                    <a:pt x="129" y="393"/>
                  </a:cubicBezTo>
                  <a:cubicBezTo>
                    <a:pt x="130" y="391"/>
                    <a:pt x="130" y="388"/>
                    <a:pt x="129" y="385"/>
                  </a:cubicBezTo>
                  <a:cubicBezTo>
                    <a:pt x="129" y="384"/>
                    <a:pt x="129" y="384"/>
                    <a:pt x="128" y="383"/>
                  </a:cubicBezTo>
                  <a:cubicBezTo>
                    <a:pt x="127" y="383"/>
                    <a:pt x="126" y="382"/>
                    <a:pt x="127" y="380"/>
                  </a:cubicBezTo>
                  <a:cubicBezTo>
                    <a:pt x="127" y="379"/>
                    <a:pt x="127" y="378"/>
                    <a:pt x="127" y="378"/>
                  </a:cubicBezTo>
                  <a:cubicBezTo>
                    <a:pt x="128" y="379"/>
                    <a:pt x="128" y="379"/>
                    <a:pt x="129" y="379"/>
                  </a:cubicBezTo>
                  <a:cubicBezTo>
                    <a:pt x="130" y="379"/>
                    <a:pt x="131" y="380"/>
                    <a:pt x="132" y="380"/>
                  </a:cubicBezTo>
                  <a:cubicBezTo>
                    <a:pt x="134" y="380"/>
                    <a:pt x="138" y="379"/>
                    <a:pt x="139" y="376"/>
                  </a:cubicBezTo>
                  <a:cubicBezTo>
                    <a:pt x="139" y="376"/>
                    <a:pt x="139" y="375"/>
                    <a:pt x="140" y="375"/>
                  </a:cubicBezTo>
                  <a:cubicBezTo>
                    <a:pt x="141" y="375"/>
                    <a:pt x="142" y="376"/>
                    <a:pt x="143" y="376"/>
                  </a:cubicBezTo>
                  <a:cubicBezTo>
                    <a:pt x="144" y="377"/>
                    <a:pt x="146" y="377"/>
                    <a:pt x="147" y="378"/>
                  </a:cubicBezTo>
                  <a:cubicBezTo>
                    <a:pt x="149" y="379"/>
                    <a:pt x="151" y="379"/>
                    <a:pt x="151" y="380"/>
                  </a:cubicBezTo>
                  <a:cubicBezTo>
                    <a:pt x="152" y="381"/>
                    <a:pt x="153" y="381"/>
                    <a:pt x="155" y="381"/>
                  </a:cubicBezTo>
                  <a:cubicBezTo>
                    <a:pt x="156" y="381"/>
                    <a:pt x="158" y="381"/>
                    <a:pt x="159" y="380"/>
                  </a:cubicBezTo>
                  <a:cubicBezTo>
                    <a:pt x="160" y="379"/>
                    <a:pt x="160" y="379"/>
                    <a:pt x="161" y="379"/>
                  </a:cubicBezTo>
                  <a:cubicBezTo>
                    <a:pt x="162" y="379"/>
                    <a:pt x="162" y="380"/>
                    <a:pt x="162" y="380"/>
                  </a:cubicBezTo>
                  <a:cubicBezTo>
                    <a:pt x="163" y="381"/>
                    <a:pt x="162" y="381"/>
                    <a:pt x="162" y="382"/>
                  </a:cubicBezTo>
                  <a:cubicBezTo>
                    <a:pt x="161" y="382"/>
                    <a:pt x="160" y="383"/>
                    <a:pt x="160" y="384"/>
                  </a:cubicBezTo>
                  <a:cubicBezTo>
                    <a:pt x="160" y="386"/>
                    <a:pt x="162" y="386"/>
                    <a:pt x="164" y="386"/>
                  </a:cubicBezTo>
                  <a:cubicBezTo>
                    <a:pt x="164" y="386"/>
                    <a:pt x="165" y="386"/>
                    <a:pt x="165" y="386"/>
                  </a:cubicBezTo>
                  <a:cubicBezTo>
                    <a:pt x="165" y="386"/>
                    <a:pt x="166" y="386"/>
                    <a:pt x="166" y="386"/>
                  </a:cubicBezTo>
                  <a:cubicBezTo>
                    <a:pt x="168" y="386"/>
                    <a:pt x="169" y="389"/>
                    <a:pt x="170" y="390"/>
                  </a:cubicBezTo>
                  <a:cubicBezTo>
                    <a:pt x="170" y="391"/>
                    <a:pt x="170" y="391"/>
                    <a:pt x="170" y="391"/>
                  </a:cubicBezTo>
                  <a:cubicBezTo>
                    <a:pt x="170" y="393"/>
                    <a:pt x="171" y="396"/>
                    <a:pt x="176" y="396"/>
                  </a:cubicBezTo>
                  <a:cubicBezTo>
                    <a:pt x="176" y="396"/>
                    <a:pt x="176" y="396"/>
                    <a:pt x="177" y="396"/>
                  </a:cubicBezTo>
                  <a:cubicBezTo>
                    <a:pt x="180" y="395"/>
                    <a:pt x="185" y="394"/>
                    <a:pt x="188" y="392"/>
                  </a:cubicBezTo>
                  <a:cubicBezTo>
                    <a:pt x="189" y="392"/>
                    <a:pt x="190" y="392"/>
                    <a:pt x="191" y="392"/>
                  </a:cubicBezTo>
                  <a:cubicBezTo>
                    <a:pt x="191" y="392"/>
                    <a:pt x="190" y="393"/>
                    <a:pt x="191" y="393"/>
                  </a:cubicBezTo>
                  <a:cubicBezTo>
                    <a:pt x="191" y="394"/>
                    <a:pt x="191" y="394"/>
                    <a:pt x="192" y="395"/>
                  </a:cubicBezTo>
                  <a:cubicBezTo>
                    <a:pt x="193" y="395"/>
                    <a:pt x="193" y="395"/>
                    <a:pt x="193" y="395"/>
                  </a:cubicBezTo>
                  <a:cubicBezTo>
                    <a:pt x="194" y="396"/>
                    <a:pt x="194" y="396"/>
                    <a:pt x="195" y="396"/>
                  </a:cubicBezTo>
                  <a:cubicBezTo>
                    <a:pt x="196" y="396"/>
                    <a:pt x="197" y="395"/>
                    <a:pt x="198" y="393"/>
                  </a:cubicBezTo>
                  <a:cubicBezTo>
                    <a:pt x="199" y="393"/>
                    <a:pt x="199" y="393"/>
                    <a:pt x="199" y="393"/>
                  </a:cubicBezTo>
                  <a:cubicBezTo>
                    <a:pt x="200" y="390"/>
                    <a:pt x="201" y="389"/>
                    <a:pt x="203" y="389"/>
                  </a:cubicBezTo>
                  <a:cubicBezTo>
                    <a:pt x="203" y="389"/>
                    <a:pt x="203" y="389"/>
                    <a:pt x="204" y="389"/>
                  </a:cubicBezTo>
                  <a:cubicBezTo>
                    <a:pt x="206" y="390"/>
                    <a:pt x="208" y="390"/>
                    <a:pt x="208" y="390"/>
                  </a:cubicBezTo>
                  <a:cubicBezTo>
                    <a:pt x="210" y="390"/>
                    <a:pt x="210" y="390"/>
                    <a:pt x="210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6"/>
                    <a:pt x="210" y="386"/>
                    <a:pt x="210" y="386"/>
                  </a:cubicBezTo>
                  <a:cubicBezTo>
                    <a:pt x="210" y="383"/>
                    <a:pt x="210" y="383"/>
                    <a:pt x="210" y="383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1"/>
                    <a:pt x="209" y="381"/>
                    <a:pt x="211" y="381"/>
                  </a:cubicBezTo>
                  <a:cubicBezTo>
                    <a:pt x="212" y="381"/>
                    <a:pt x="213" y="381"/>
                    <a:pt x="214" y="381"/>
                  </a:cubicBezTo>
                  <a:cubicBezTo>
                    <a:pt x="214" y="381"/>
                    <a:pt x="215" y="381"/>
                    <a:pt x="216" y="381"/>
                  </a:cubicBezTo>
                  <a:cubicBezTo>
                    <a:pt x="218" y="381"/>
                    <a:pt x="220" y="381"/>
                    <a:pt x="221" y="380"/>
                  </a:cubicBezTo>
                  <a:cubicBezTo>
                    <a:pt x="223" y="379"/>
                    <a:pt x="223" y="377"/>
                    <a:pt x="222" y="377"/>
                  </a:cubicBezTo>
                  <a:cubicBezTo>
                    <a:pt x="222" y="376"/>
                    <a:pt x="222" y="376"/>
                    <a:pt x="223" y="374"/>
                  </a:cubicBezTo>
                  <a:cubicBezTo>
                    <a:pt x="225" y="371"/>
                    <a:pt x="227" y="371"/>
                    <a:pt x="230" y="371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1" y="371"/>
                    <a:pt x="231" y="371"/>
                    <a:pt x="232" y="371"/>
                  </a:cubicBezTo>
                  <a:cubicBezTo>
                    <a:pt x="233" y="371"/>
                    <a:pt x="234" y="371"/>
                    <a:pt x="235" y="371"/>
                  </a:cubicBezTo>
                  <a:cubicBezTo>
                    <a:pt x="236" y="371"/>
                    <a:pt x="237" y="371"/>
                    <a:pt x="239" y="371"/>
                  </a:cubicBezTo>
                  <a:cubicBezTo>
                    <a:pt x="241" y="371"/>
                    <a:pt x="243" y="371"/>
                    <a:pt x="244" y="370"/>
                  </a:cubicBezTo>
                  <a:cubicBezTo>
                    <a:pt x="247" y="368"/>
                    <a:pt x="254" y="365"/>
                    <a:pt x="257" y="365"/>
                  </a:cubicBezTo>
                  <a:cubicBezTo>
                    <a:pt x="257" y="365"/>
                    <a:pt x="257" y="365"/>
                    <a:pt x="257" y="365"/>
                  </a:cubicBezTo>
                  <a:cubicBezTo>
                    <a:pt x="259" y="365"/>
                    <a:pt x="260" y="366"/>
                    <a:pt x="262" y="366"/>
                  </a:cubicBezTo>
                  <a:cubicBezTo>
                    <a:pt x="263" y="366"/>
                    <a:pt x="265" y="366"/>
                    <a:pt x="266" y="367"/>
                  </a:cubicBezTo>
                  <a:cubicBezTo>
                    <a:pt x="267" y="367"/>
                    <a:pt x="268" y="367"/>
                    <a:pt x="269" y="367"/>
                  </a:cubicBezTo>
                  <a:cubicBezTo>
                    <a:pt x="270" y="367"/>
                    <a:pt x="271" y="367"/>
                    <a:pt x="272" y="367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74" y="366"/>
                    <a:pt x="275" y="366"/>
                    <a:pt x="275" y="365"/>
                  </a:cubicBezTo>
                  <a:cubicBezTo>
                    <a:pt x="276" y="364"/>
                    <a:pt x="275" y="363"/>
                    <a:pt x="274" y="361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1" y="357"/>
                    <a:pt x="271" y="356"/>
                    <a:pt x="272" y="354"/>
                  </a:cubicBezTo>
                  <a:cubicBezTo>
                    <a:pt x="273" y="353"/>
                    <a:pt x="274" y="352"/>
                    <a:pt x="275" y="351"/>
                  </a:cubicBezTo>
                  <a:cubicBezTo>
                    <a:pt x="276" y="350"/>
                    <a:pt x="276" y="350"/>
                    <a:pt x="277" y="349"/>
                  </a:cubicBezTo>
                  <a:cubicBezTo>
                    <a:pt x="277" y="350"/>
                    <a:pt x="277" y="352"/>
                    <a:pt x="276" y="353"/>
                  </a:cubicBezTo>
                  <a:cubicBezTo>
                    <a:pt x="276" y="354"/>
                    <a:pt x="275" y="355"/>
                    <a:pt x="276" y="355"/>
                  </a:cubicBezTo>
                  <a:cubicBezTo>
                    <a:pt x="276" y="356"/>
                    <a:pt x="277" y="356"/>
                    <a:pt x="278" y="356"/>
                  </a:cubicBezTo>
                  <a:cubicBezTo>
                    <a:pt x="278" y="356"/>
                    <a:pt x="280" y="356"/>
                    <a:pt x="282" y="355"/>
                  </a:cubicBezTo>
                  <a:cubicBezTo>
                    <a:pt x="284" y="354"/>
                    <a:pt x="287" y="354"/>
                    <a:pt x="289" y="354"/>
                  </a:cubicBezTo>
                  <a:cubicBezTo>
                    <a:pt x="291" y="354"/>
                    <a:pt x="292" y="354"/>
                    <a:pt x="292" y="354"/>
                  </a:cubicBezTo>
                  <a:cubicBezTo>
                    <a:pt x="292" y="355"/>
                    <a:pt x="293" y="355"/>
                    <a:pt x="293" y="356"/>
                  </a:cubicBezTo>
                  <a:cubicBezTo>
                    <a:pt x="294" y="358"/>
                    <a:pt x="295" y="361"/>
                    <a:pt x="298" y="362"/>
                  </a:cubicBezTo>
                  <a:cubicBezTo>
                    <a:pt x="298" y="362"/>
                    <a:pt x="298" y="362"/>
                    <a:pt x="299" y="362"/>
                  </a:cubicBezTo>
                  <a:cubicBezTo>
                    <a:pt x="300" y="363"/>
                    <a:pt x="301" y="363"/>
                    <a:pt x="301" y="363"/>
                  </a:cubicBezTo>
                  <a:cubicBezTo>
                    <a:pt x="303" y="363"/>
                    <a:pt x="304" y="362"/>
                    <a:pt x="305" y="361"/>
                  </a:cubicBezTo>
                  <a:cubicBezTo>
                    <a:pt x="306" y="360"/>
                    <a:pt x="306" y="359"/>
                    <a:pt x="307" y="359"/>
                  </a:cubicBezTo>
                  <a:cubicBezTo>
                    <a:pt x="308" y="357"/>
                    <a:pt x="309" y="356"/>
                    <a:pt x="312" y="355"/>
                  </a:cubicBezTo>
                  <a:cubicBezTo>
                    <a:pt x="313" y="355"/>
                    <a:pt x="313" y="355"/>
                    <a:pt x="313" y="355"/>
                  </a:cubicBezTo>
                  <a:cubicBezTo>
                    <a:pt x="314" y="355"/>
                    <a:pt x="315" y="355"/>
                    <a:pt x="316" y="355"/>
                  </a:cubicBezTo>
                  <a:cubicBezTo>
                    <a:pt x="317" y="355"/>
                    <a:pt x="318" y="355"/>
                    <a:pt x="319" y="356"/>
                  </a:cubicBezTo>
                  <a:cubicBezTo>
                    <a:pt x="319" y="356"/>
                    <a:pt x="319" y="357"/>
                    <a:pt x="320" y="358"/>
                  </a:cubicBezTo>
                  <a:cubicBezTo>
                    <a:pt x="320" y="359"/>
                    <a:pt x="321" y="361"/>
                    <a:pt x="323" y="362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4" y="363"/>
                    <a:pt x="323" y="363"/>
                  </a:cubicBezTo>
                  <a:cubicBezTo>
                    <a:pt x="323" y="363"/>
                    <a:pt x="323" y="363"/>
                    <a:pt x="322" y="364"/>
                  </a:cubicBezTo>
                  <a:cubicBezTo>
                    <a:pt x="322" y="364"/>
                    <a:pt x="321" y="366"/>
                    <a:pt x="322" y="367"/>
                  </a:cubicBezTo>
                  <a:cubicBezTo>
                    <a:pt x="322" y="369"/>
                    <a:pt x="324" y="371"/>
                    <a:pt x="327" y="372"/>
                  </a:cubicBezTo>
                  <a:cubicBezTo>
                    <a:pt x="329" y="373"/>
                    <a:pt x="330" y="374"/>
                    <a:pt x="331" y="375"/>
                  </a:cubicBezTo>
                  <a:cubicBezTo>
                    <a:pt x="333" y="377"/>
                    <a:pt x="334" y="378"/>
                    <a:pt x="336" y="379"/>
                  </a:cubicBezTo>
                  <a:cubicBezTo>
                    <a:pt x="340" y="380"/>
                    <a:pt x="340" y="380"/>
                    <a:pt x="342" y="380"/>
                  </a:cubicBezTo>
                  <a:cubicBezTo>
                    <a:pt x="342" y="380"/>
                    <a:pt x="342" y="380"/>
                    <a:pt x="343" y="380"/>
                  </a:cubicBezTo>
                  <a:cubicBezTo>
                    <a:pt x="344" y="380"/>
                    <a:pt x="345" y="379"/>
                    <a:pt x="346" y="378"/>
                  </a:cubicBezTo>
                  <a:cubicBezTo>
                    <a:pt x="346" y="378"/>
                    <a:pt x="346" y="377"/>
                    <a:pt x="347" y="377"/>
                  </a:cubicBezTo>
                  <a:cubicBezTo>
                    <a:pt x="348" y="375"/>
                    <a:pt x="347" y="374"/>
                    <a:pt x="347" y="373"/>
                  </a:cubicBezTo>
                  <a:cubicBezTo>
                    <a:pt x="347" y="372"/>
                    <a:pt x="346" y="371"/>
                    <a:pt x="346" y="371"/>
                  </a:cubicBezTo>
                  <a:cubicBezTo>
                    <a:pt x="346" y="370"/>
                    <a:pt x="346" y="370"/>
                    <a:pt x="346" y="369"/>
                  </a:cubicBezTo>
                  <a:cubicBezTo>
                    <a:pt x="346" y="367"/>
                    <a:pt x="345" y="366"/>
                    <a:pt x="347" y="364"/>
                  </a:cubicBezTo>
                  <a:cubicBezTo>
                    <a:pt x="347" y="364"/>
                    <a:pt x="347" y="364"/>
                    <a:pt x="348" y="364"/>
                  </a:cubicBezTo>
                  <a:cubicBezTo>
                    <a:pt x="350" y="361"/>
                    <a:pt x="352" y="359"/>
                    <a:pt x="349" y="355"/>
                  </a:cubicBezTo>
                  <a:cubicBezTo>
                    <a:pt x="349" y="354"/>
                    <a:pt x="349" y="353"/>
                    <a:pt x="348" y="353"/>
                  </a:cubicBezTo>
                  <a:cubicBezTo>
                    <a:pt x="347" y="350"/>
                    <a:pt x="345" y="346"/>
                    <a:pt x="342" y="346"/>
                  </a:cubicBezTo>
                  <a:cubicBezTo>
                    <a:pt x="341" y="346"/>
                    <a:pt x="339" y="346"/>
                    <a:pt x="338" y="347"/>
                  </a:cubicBezTo>
                  <a:cubicBezTo>
                    <a:pt x="338" y="347"/>
                    <a:pt x="335" y="349"/>
                    <a:pt x="335" y="349"/>
                  </a:cubicBezTo>
                  <a:cubicBezTo>
                    <a:pt x="335" y="349"/>
                    <a:pt x="334" y="348"/>
                    <a:pt x="334" y="347"/>
                  </a:cubicBezTo>
                  <a:cubicBezTo>
                    <a:pt x="334" y="347"/>
                    <a:pt x="334" y="347"/>
                    <a:pt x="334" y="347"/>
                  </a:cubicBezTo>
                  <a:cubicBezTo>
                    <a:pt x="333" y="345"/>
                    <a:pt x="333" y="345"/>
                    <a:pt x="334" y="344"/>
                  </a:cubicBezTo>
                  <a:cubicBezTo>
                    <a:pt x="335" y="343"/>
                    <a:pt x="335" y="342"/>
                    <a:pt x="336" y="341"/>
                  </a:cubicBezTo>
                  <a:cubicBezTo>
                    <a:pt x="336" y="340"/>
                    <a:pt x="337" y="339"/>
                    <a:pt x="338" y="338"/>
                  </a:cubicBezTo>
                  <a:cubicBezTo>
                    <a:pt x="339" y="335"/>
                    <a:pt x="342" y="332"/>
                    <a:pt x="339" y="328"/>
                  </a:cubicBezTo>
                  <a:cubicBezTo>
                    <a:pt x="338" y="326"/>
                    <a:pt x="337" y="324"/>
                    <a:pt x="337" y="323"/>
                  </a:cubicBezTo>
                  <a:cubicBezTo>
                    <a:pt x="335" y="320"/>
                    <a:pt x="334" y="318"/>
                    <a:pt x="332" y="317"/>
                  </a:cubicBezTo>
                  <a:cubicBezTo>
                    <a:pt x="330" y="317"/>
                    <a:pt x="328" y="314"/>
                    <a:pt x="328" y="312"/>
                  </a:cubicBezTo>
                  <a:cubicBezTo>
                    <a:pt x="327" y="309"/>
                    <a:pt x="325" y="308"/>
                    <a:pt x="323" y="307"/>
                  </a:cubicBezTo>
                  <a:cubicBezTo>
                    <a:pt x="322" y="307"/>
                    <a:pt x="322" y="307"/>
                    <a:pt x="321" y="306"/>
                  </a:cubicBezTo>
                  <a:cubicBezTo>
                    <a:pt x="319" y="306"/>
                    <a:pt x="318" y="305"/>
                    <a:pt x="318" y="304"/>
                  </a:cubicBezTo>
                  <a:cubicBezTo>
                    <a:pt x="318" y="303"/>
                    <a:pt x="318" y="301"/>
                    <a:pt x="319" y="300"/>
                  </a:cubicBezTo>
                  <a:cubicBezTo>
                    <a:pt x="319" y="299"/>
                    <a:pt x="320" y="298"/>
                    <a:pt x="321" y="298"/>
                  </a:cubicBezTo>
                  <a:cubicBezTo>
                    <a:pt x="323" y="297"/>
                    <a:pt x="324" y="296"/>
                    <a:pt x="326" y="294"/>
                  </a:cubicBezTo>
                  <a:cubicBezTo>
                    <a:pt x="327" y="293"/>
                    <a:pt x="327" y="291"/>
                    <a:pt x="327" y="290"/>
                  </a:cubicBezTo>
                  <a:cubicBezTo>
                    <a:pt x="327" y="289"/>
                    <a:pt x="328" y="289"/>
                    <a:pt x="328" y="288"/>
                  </a:cubicBezTo>
                  <a:cubicBezTo>
                    <a:pt x="329" y="288"/>
                    <a:pt x="329" y="288"/>
                    <a:pt x="330" y="288"/>
                  </a:cubicBezTo>
                  <a:cubicBezTo>
                    <a:pt x="331" y="288"/>
                    <a:pt x="331" y="288"/>
                    <a:pt x="331" y="288"/>
                  </a:cubicBezTo>
                  <a:cubicBezTo>
                    <a:pt x="332" y="288"/>
                    <a:pt x="332" y="288"/>
                    <a:pt x="332" y="288"/>
                  </a:cubicBezTo>
                  <a:cubicBezTo>
                    <a:pt x="333" y="288"/>
                    <a:pt x="334" y="288"/>
                    <a:pt x="335" y="287"/>
                  </a:cubicBezTo>
                  <a:cubicBezTo>
                    <a:pt x="336" y="286"/>
                    <a:pt x="340" y="281"/>
                    <a:pt x="343" y="280"/>
                  </a:cubicBezTo>
                  <a:cubicBezTo>
                    <a:pt x="346" y="279"/>
                    <a:pt x="349" y="278"/>
                    <a:pt x="351" y="278"/>
                  </a:cubicBezTo>
                  <a:cubicBezTo>
                    <a:pt x="353" y="277"/>
                    <a:pt x="354" y="277"/>
                    <a:pt x="355" y="277"/>
                  </a:cubicBezTo>
                  <a:cubicBezTo>
                    <a:pt x="359" y="276"/>
                    <a:pt x="371" y="269"/>
                    <a:pt x="372" y="264"/>
                  </a:cubicBezTo>
                  <a:cubicBezTo>
                    <a:pt x="372" y="262"/>
                    <a:pt x="372" y="261"/>
                    <a:pt x="372" y="259"/>
                  </a:cubicBezTo>
                  <a:cubicBezTo>
                    <a:pt x="372" y="258"/>
                    <a:pt x="372" y="257"/>
                    <a:pt x="373" y="256"/>
                  </a:cubicBezTo>
                  <a:cubicBezTo>
                    <a:pt x="373" y="253"/>
                    <a:pt x="374" y="250"/>
                    <a:pt x="374" y="250"/>
                  </a:cubicBezTo>
                  <a:cubicBezTo>
                    <a:pt x="374" y="250"/>
                    <a:pt x="374" y="250"/>
                    <a:pt x="374" y="250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8"/>
                    <a:pt x="373" y="244"/>
                    <a:pt x="373" y="243"/>
                  </a:cubicBezTo>
                  <a:cubicBezTo>
                    <a:pt x="373" y="243"/>
                    <a:pt x="373" y="242"/>
                    <a:pt x="373" y="242"/>
                  </a:cubicBezTo>
                  <a:cubicBezTo>
                    <a:pt x="373" y="242"/>
                    <a:pt x="374" y="242"/>
                    <a:pt x="375" y="241"/>
                  </a:cubicBezTo>
                  <a:cubicBezTo>
                    <a:pt x="376" y="240"/>
                    <a:pt x="377" y="240"/>
                    <a:pt x="377" y="239"/>
                  </a:cubicBezTo>
                  <a:cubicBezTo>
                    <a:pt x="377" y="238"/>
                    <a:pt x="377" y="238"/>
                    <a:pt x="378" y="238"/>
                  </a:cubicBezTo>
                  <a:cubicBezTo>
                    <a:pt x="378" y="238"/>
                    <a:pt x="378" y="238"/>
                    <a:pt x="378" y="238"/>
                  </a:cubicBezTo>
                  <a:cubicBezTo>
                    <a:pt x="378" y="238"/>
                    <a:pt x="379" y="239"/>
                    <a:pt x="381" y="240"/>
                  </a:cubicBezTo>
                  <a:cubicBezTo>
                    <a:pt x="383" y="240"/>
                    <a:pt x="384" y="241"/>
                    <a:pt x="385" y="241"/>
                  </a:cubicBezTo>
                  <a:cubicBezTo>
                    <a:pt x="387" y="241"/>
                    <a:pt x="388" y="241"/>
                    <a:pt x="389" y="242"/>
                  </a:cubicBezTo>
                  <a:cubicBezTo>
                    <a:pt x="389" y="242"/>
                    <a:pt x="390" y="243"/>
                    <a:pt x="390" y="244"/>
                  </a:cubicBezTo>
                  <a:cubicBezTo>
                    <a:pt x="392" y="245"/>
                    <a:pt x="393" y="246"/>
                    <a:pt x="394" y="246"/>
                  </a:cubicBezTo>
                  <a:cubicBezTo>
                    <a:pt x="395" y="246"/>
                    <a:pt x="395" y="246"/>
                    <a:pt x="396" y="246"/>
                  </a:cubicBezTo>
                  <a:cubicBezTo>
                    <a:pt x="397" y="245"/>
                    <a:pt x="397" y="244"/>
                    <a:pt x="398" y="243"/>
                  </a:cubicBezTo>
                  <a:cubicBezTo>
                    <a:pt x="398" y="242"/>
                    <a:pt x="398" y="241"/>
                    <a:pt x="399" y="240"/>
                  </a:cubicBezTo>
                  <a:cubicBezTo>
                    <a:pt x="400" y="239"/>
                    <a:pt x="400" y="239"/>
                    <a:pt x="400" y="239"/>
                  </a:cubicBezTo>
                  <a:cubicBezTo>
                    <a:pt x="402" y="238"/>
                    <a:pt x="402" y="237"/>
                    <a:pt x="403" y="234"/>
                  </a:cubicBezTo>
                  <a:cubicBezTo>
                    <a:pt x="403" y="233"/>
                    <a:pt x="404" y="232"/>
                    <a:pt x="404" y="231"/>
                  </a:cubicBezTo>
                  <a:cubicBezTo>
                    <a:pt x="405" y="228"/>
                    <a:pt x="405" y="226"/>
                    <a:pt x="404" y="224"/>
                  </a:cubicBezTo>
                  <a:cubicBezTo>
                    <a:pt x="404" y="223"/>
                    <a:pt x="403" y="223"/>
                    <a:pt x="403" y="222"/>
                  </a:cubicBezTo>
                  <a:cubicBezTo>
                    <a:pt x="403" y="222"/>
                    <a:pt x="402" y="221"/>
                    <a:pt x="403" y="219"/>
                  </a:cubicBezTo>
                  <a:cubicBezTo>
                    <a:pt x="403" y="218"/>
                    <a:pt x="403" y="217"/>
                    <a:pt x="403" y="216"/>
                  </a:cubicBezTo>
                  <a:cubicBezTo>
                    <a:pt x="403" y="214"/>
                    <a:pt x="404" y="213"/>
                    <a:pt x="402" y="211"/>
                  </a:cubicBezTo>
                  <a:cubicBezTo>
                    <a:pt x="402" y="210"/>
                    <a:pt x="402" y="209"/>
                    <a:pt x="402" y="209"/>
                  </a:cubicBezTo>
                  <a:cubicBezTo>
                    <a:pt x="401" y="207"/>
                    <a:pt x="400" y="206"/>
                    <a:pt x="399" y="205"/>
                  </a:cubicBezTo>
                  <a:cubicBezTo>
                    <a:pt x="398" y="203"/>
                    <a:pt x="396" y="200"/>
                    <a:pt x="396" y="199"/>
                  </a:cubicBezTo>
                  <a:cubicBezTo>
                    <a:pt x="395" y="198"/>
                    <a:pt x="395" y="198"/>
                    <a:pt x="394" y="198"/>
                  </a:cubicBezTo>
                  <a:cubicBezTo>
                    <a:pt x="393" y="198"/>
                    <a:pt x="393" y="198"/>
                    <a:pt x="392" y="198"/>
                  </a:cubicBezTo>
                  <a:cubicBezTo>
                    <a:pt x="392" y="198"/>
                    <a:pt x="391" y="198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88" y="198"/>
                    <a:pt x="387" y="197"/>
                    <a:pt x="385" y="194"/>
                  </a:cubicBezTo>
                  <a:cubicBezTo>
                    <a:pt x="384" y="190"/>
                    <a:pt x="380" y="189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75" y="188"/>
                    <a:pt x="374" y="190"/>
                    <a:pt x="374" y="191"/>
                  </a:cubicBezTo>
                  <a:cubicBezTo>
                    <a:pt x="374" y="191"/>
                    <a:pt x="374" y="191"/>
                    <a:pt x="373" y="191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0" y="189"/>
                    <a:pt x="367" y="188"/>
                    <a:pt x="366" y="187"/>
                  </a:cubicBezTo>
                  <a:cubicBezTo>
                    <a:pt x="366" y="187"/>
                    <a:pt x="366" y="186"/>
                    <a:pt x="366" y="186"/>
                  </a:cubicBezTo>
                  <a:cubicBezTo>
                    <a:pt x="367" y="184"/>
                    <a:pt x="367" y="182"/>
                    <a:pt x="367" y="181"/>
                  </a:cubicBezTo>
                  <a:cubicBezTo>
                    <a:pt x="366" y="179"/>
                    <a:pt x="360" y="172"/>
                    <a:pt x="357" y="171"/>
                  </a:cubicBezTo>
                  <a:cubicBezTo>
                    <a:pt x="355" y="171"/>
                    <a:pt x="350" y="171"/>
                    <a:pt x="349" y="171"/>
                  </a:cubicBezTo>
                  <a:cubicBezTo>
                    <a:pt x="348" y="170"/>
                    <a:pt x="347" y="169"/>
                    <a:pt x="347" y="167"/>
                  </a:cubicBezTo>
                  <a:cubicBezTo>
                    <a:pt x="346" y="165"/>
                    <a:pt x="343" y="162"/>
                    <a:pt x="341" y="161"/>
                  </a:cubicBezTo>
                  <a:cubicBezTo>
                    <a:pt x="339" y="160"/>
                    <a:pt x="339" y="159"/>
                    <a:pt x="339" y="158"/>
                  </a:cubicBezTo>
                  <a:cubicBezTo>
                    <a:pt x="338" y="157"/>
                    <a:pt x="338" y="157"/>
                    <a:pt x="337" y="156"/>
                  </a:cubicBezTo>
                  <a:cubicBezTo>
                    <a:pt x="336" y="154"/>
                    <a:pt x="334" y="152"/>
                    <a:pt x="332" y="150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0" y="147"/>
                    <a:pt x="326" y="144"/>
                    <a:pt x="322" y="144"/>
                  </a:cubicBezTo>
                  <a:cubicBezTo>
                    <a:pt x="321" y="144"/>
                    <a:pt x="320" y="144"/>
                    <a:pt x="320" y="144"/>
                  </a:cubicBezTo>
                  <a:cubicBezTo>
                    <a:pt x="319" y="144"/>
                    <a:pt x="319" y="144"/>
                    <a:pt x="319" y="144"/>
                  </a:cubicBezTo>
                  <a:cubicBezTo>
                    <a:pt x="317" y="145"/>
                    <a:pt x="315" y="145"/>
                    <a:pt x="314" y="145"/>
                  </a:cubicBezTo>
                  <a:cubicBezTo>
                    <a:pt x="313" y="145"/>
                    <a:pt x="312" y="145"/>
                    <a:pt x="312" y="143"/>
                  </a:cubicBezTo>
                  <a:cubicBezTo>
                    <a:pt x="311" y="139"/>
                    <a:pt x="306" y="135"/>
                    <a:pt x="302" y="135"/>
                  </a:cubicBezTo>
                  <a:cubicBezTo>
                    <a:pt x="302" y="135"/>
                    <a:pt x="302" y="135"/>
                    <a:pt x="301" y="135"/>
                  </a:cubicBezTo>
                  <a:cubicBezTo>
                    <a:pt x="301" y="134"/>
                    <a:pt x="301" y="131"/>
                    <a:pt x="301" y="129"/>
                  </a:cubicBezTo>
                  <a:cubicBezTo>
                    <a:pt x="301" y="128"/>
                    <a:pt x="301" y="127"/>
                    <a:pt x="300" y="126"/>
                  </a:cubicBezTo>
                  <a:cubicBezTo>
                    <a:pt x="300" y="123"/>
                    <a:pt x="298" y="122"/>
                    <a:pt x="296" y="122"/>
                  </a:cubicBezTo>
                  <a:cubicBezTo>
                    <a:pt x="296" y="120"/>
                    <a:pt x="293" y="113"/>
                    <a:pt x="293" y="112"/>
                  </a:cubicBezTo>
                  <a:cubicBezTo>
                    <a:pt x="292" y="111"/>
                    <a:pt x="291" y="111"/>
                    <a:pt x="291" y="110"/>
                  </a:cubicBezTo>
                  <a:cubicBezTo>
                    <a:pt x="289" y="110"/>
                    <a:pt x="289" y="110"/>
                    <a:pt x="289" y="109"/>
                  </a:cubicBezTo>
                  <a:cubicBezTo>
                    <a:pt x="290" y="108"/>
                    <a:pt x="291" y="103"/>
                    <a:pt x="288" y="102"/>
                  </a:cubicBezTo>
                  <a:cubicBezTo>
                    <a:pt x="285" y="102"/>
                    <a:pt x="282" y="101"/>
                    <a:pt x="281" y="99"/>
                  </a:cubicBezTo>
                  <a:cubicBezTo>
                    <a:pt x="280" y="98"/>
                    <a:pt x="280" y="97"/>
                    <a:pt x="281" y="96"/>
                  </a:cubicBezTo>
                  <a:cubicBezTo>
                    <a:pt x="283" y="94"/>
                    <a:pt x="285" y="92"/>
                    <a:pt x="285" y="92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85" y="90"/>
                    <a:pt x="285" y="90"/>
                    <a:pt x="284" y="90"/>
                  </a:cubicBezTo>
                  <a:cubicBezTo>
                    <a:pt x="284" y="90"/>
                    <a:pt x="284" y="89"/>
                    <a:pt x="285" y="88"/>
                  </a:cubicBezTo>
                  <a:cubicBezTo>
                    <a:pt x="285" y="88"/>
                    <a:pt x="285" y="88"/>
                    <a:pt x="285" y="88"/>
                  </a:cubicBezTo>
                  <a:cubicBezTo>
                    <a:pt x="286" y="85"/>
                    <a:pt x="286" y="84"/>
                    <a:pt x="288" y="81"/>
                  </a:cubicBezTo>
                  <a:cubicBezTo>
                    <a:pt x="290" y="80"/>
                    <a:pt x="291" y="78"/>
                    <a:pt x="290" y="76"/>
                  </a:cubicBezTo>
                  <a:cubicBezTo>
                    <a:pt x="290" y="75"/>
                    <a:pt x="289" y="74"/>
                    <a:pt x="287" y="73"/>
                  </a:cubicBezTo>
                  <a:cubicBezTo>
                    <a:pt x="285" y="72"/>
                    <a:pt x="284" y="72"/>
                    <a:pt x="284" y="72"/>
                  </a:cubicBezTo>
                  <a:cubicBezTo>
                    <a:pt x="284" y="72"/>
                    <a:pt x="284" y="71"/>
                    <a:pt x="285" y="71"/>
                  </a:cubicBezTo>
                  <a:cubicBezTo>
                    <a:pt x="286" y="70"/>
                    <a:pt x="286" y="69"/>
                    <a:pt x="286" y="68"/>
                  </a:cubicBezTo>
                  <a:cubicBezTo>
                    <a:pt x="285" y="67"/>
                    <a:pt x="283" y="65"/>
                    <a:pt x="280" y="65"/>
                  </a:cubicBezTo>
                  <a:cubicBezTo>
                    <a:pt x="278" y="65"/>
                    <a:pt x="278" y="64"/>
                    <a:pt x="276" y="63"/>
                  </a:cubicBezTo>
                  <a:cubicBezTo>
                    <a:pt x="275" y="62"/>
                    <a:pt x="275" y="62"/>
                    <a:pt x="274" y="61"/>
                  </a:cubicBezTo>
                  <a:cubicBezTo>
                    <a:pt x="273" y="60"/>
                    <a:pt x="271" y="60"/>
                    <a:pt x="270" y="59"/>
                  </a:cubicBezTo>
                  <a:cubicBezTo>
                    <a:pt x="268" y="58"/>
                    <a:pt x="267" y="58"/>
                    <a:pt x="267" y="56"/>
                  </a:cubicBezTo>
                  <a:cubicBezTo>
                    <a:pt x="266" y="54"/>
                    <a:pt x="264" y="53"/>
                    <a:pt x="263" y="52"/>
                  </a:cubicBezTo>
                  <a:cubicBezTo>
                    <a:pt x="262" y="52"/>
                    <a:pt x="262" y="52"/>
                    <a:pt x="261" y="51"/>
                  </a:cubicBezTo>
                  <a:cubicBezTo>
                    <a:pt x="261" y="51"/>
                    <a:pt x="261" y="51"/>
                    <a:pt x="261" y="50"/>
                  </a:cubicBezTo>
                  <a:cubicBezTo>
                    <a:pt x="260" y="48"/>
                    <a:pt x="261" y="47"/>
                    <a:pt x="261" y="47"/>
                  </a:cubicBezTo>
                  <a:cubicBezTo>
                    <a:pt x="262" y="46"/>
                    <a:pt x="263" y="43"/>
                    <a:pt x="262" y="42"/>
                  </a:cubicBezTo>
                  <a:cubicBezTo>
                    <a:pt x="262" y="40"/>
                    <a:pt x="261" y="39"/>
                    <a:pt x="259" y="39"/>
                  </a:cubicBezTo>
                  <a:cubicBezTo>
                    <a:pt x="258" y="39"/>
                    <a:pt x="257" y="39"/>
                    <a:pt x="257" y="38"/>
                  </a:cubicBezTo>
                  <a:cubicBezTo>
                    <a:pt x="256" y="38"/>
                    <a:pt x="255" y="37"/>
                    <a:pt x="254" y="37"/>
                  </a:cubicBezTo>
                  <a:cubicBezTo>
                    <a:pt x="253" y="36"/>
                    <a:pt x="253" y="36"/>
                    <a:pt x="253" y="35"/>
                  </a:cubicBezTo>
                  <a:cubicBezTo>
                    <a:pt x="253" y="35"/>
                    <a:pt x="253" y="34"/>
                    <a:pt x="254" y="34"/>
                  </a:cubicBezTo>
                  <a:cubicBezTo>
                    <a:pt x="255" y="33"/>
                    <a:pt x="255" y="33"/>
                    <a:pt x="255" y="32"/>
                  </a:cubicBezTo>
                  <a:cubicBezTo>
                    <a:pt x="256" y="30"/>
                    <a:pt x="255" y="28"/>
                    <a:pt x="254" y="27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49" y="24"/>
                    <a:pt x="248" y="24"/>
                    <a:pt x="248" y="24"/>
                  </a:cubicBezTo>
                  <a:cubicBezTo>
                    <a:pt x="246" y="24"/>
                    <a:pt x="244" y="23"/>
                    <a:pt x="242" y="22"/>
                  </a:cubicBezTo>
                  <a:cubicBezTo>
                    <a:pt x="241" y="22"/>
                    <a:pt x="241" y="20"/>
                    <a:pt x="241" y="18"/>
                  </a:cubicBezTo>
                  <a:cubicBezTo>
                    <a:pt x="241" y="17"/>
                    <a:pt x="241" y="16"/>
                    <a:pt x="240" y="15"/>
                  </a:cubicBezTo>
                  <a:cubicBezTo>
                    <a:pt x="239" y="14"/>
                    <a:pt x="238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6" y="14"/>
                    <a:pt x="234" y="14"/>
                    <a:pt x="233" y="15"/>
                  </a:cubicBezTo>
                  <a:cubicBezTo>
                    <a:pt x="232" y="16"/>
                    <a:pt x="231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5"/>
                    <a:pt x="226" y="15"/>
                    <a:pt x="225" y="15"/>
                  </a:cubicBezTo>
                  <a:cubicBezTo>
                    <a:pt x="222" y="15"/>
                    <a:pt x="218" y="17"/>
                    <a:pt x="215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2" y="17"/>
                    <a:pt x="212" y="17"/>
                    <a:pt x="211" y="16"/>
                  </a:cubicBezTo>
                  <a:cubicBezTo>
                    <a:pt x="211" y="16"/>
                    <a:pt x="210" y="16"/>
                    <a:pt x="210" y="16"/>
                  </a:cubicBezTo>
                  <a:cubicBezTo>
                    <a:pt x="209" y="16"/>
                    <a:pt x="208" y="17"/>
                    <a:pt x="207" y="18"/>
                  </a:cubicBezTo>
                  <a:cubicBezTo>
                    <a:pt x="207" y="19"/>
                    <a:pt x="206" y="19"/>
                    <a:pt x="206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4" y="20"/>
                    <a:pt x="203" y="18"/>
                    <a:pt x="203" y="17"/>
                  </a:cubicBezTo>
                  <a:cubicBezTo>
                    <a:pt x="203" y="15"/>
                    <a:pt x="202" y="13"/>
                    <a:pt x="199" y="13"/>
                  </a:cubicBezTo>
                  <a:cubicBezTo>
                    <a:pt x="199" y="13"/>
                    <a:pt x="198" y="12"/>
                    <a:pt x="198" y="12"/>
                  </a:cubicBezTo>
                  <a:cubicBezTo>
                    <a:pt x="197" y="11"/>
                    <a:pt x="197" y="9"/>
                    <a:pt x="198" y="9"/>
                  </a:cubicBezTo>
                  <a:cubicBezTo>
                    <a:pt x="198" y="8"/>
                    <a:pt x="198" y="5"/>
                    <a:pt x="197" y="4"/>
                  </a:cubicBezTo>
                  <a:cubicBezTo>
                    <a:pt x="196" y="3"/>
                    <a:pt x="196" y="2"/>
                    <a:pt x="195" y="2"/>
                  </a:cubicBezTo>
                  <a:cubicBezTo>
                    <a:pt x="194" y="2"/>
                    <a:pt x="194" y="2"/>
                    <a:pt x="193" y="2"/>
                  </a:cubicBezTo>
                  <a:cubicBezTo>
                    <a:pt x="193" y="2"/>
                    <a:pt x="193" y="2"/>
                    <a:pt x="192" y="2"/>
                  </a:cubicBezTo>
                  <a:cubicBezTo>
                    <a:pt x="191" y="2"/>
                    <a:pt x="190" y="2"/>
                    <a:pt x="189" y="4"/>
                  </a:cubicBezTo>
                  <a:cubicBezTo>
                    <a:pt x="189" y="5"/>
                    <a:pt x="187" y="6"/>
                    <a:pt x="186" y="7"/>
                  </a:cubicBezTo>
                  <a:cubicBezTo>
                    <a:pt x="183" y="8"/>
                    <a:pt x="182" y="9"/>
                    <a:pt x="182" y="10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1" y="11"/>
                    <a:pt x="182" y="16"/>
                    <a:pt x="183" y="19"/>
                  </a:cubicBezTo>
                  <a:cubicBezTo>
                    <a:pt x="184" y="21"/>
                    <a:pt x="184" y="23"/>
                    <a:pt x="184" y="25"/>
                  </a:cubicBezTo>
                  <a:cubicBezTo>
                    <a:pt x="184" y="27"/>
                    <a:pt x="184" y="29"/>
                    <a:pt x="184" y="31"/>
                  </a:cubicBezTo>
                  <a:cubicBezTo>
                    <a:pt x="184" y="33"/>
                    <a:pt x="184" y="33"/>
                    <a:pt x="184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83" y="34"/>
                    <a:pt x="182" y="34"/>
                  </a:cubicBezTo>
                  <a:cubicBezTo>
                    <a:pt x="182" y="34"/>
                    <a:pt x="182" y="34"/>
                    <a:pt x="182" y="33"/>
                  </a:cubicBezTo>
                  <a:cubicBezTo>
                    <a:pt x="181" y="33"/>
                    <a:pt x="181" y="33"/>
                    <a:pt x="180" y="33"/>
                  </a:cubicBezTo>
                  <a:cubicBezTo>
                    <a:pt x="180" y="33"/>
                    <a:pt x="179" y="33"/>
                    <a:pt x="179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7" y="34"/>
                    <a:pt x="176" y="32"/>
                  </a:cubicBezTo>
                  <a:cubicBezTo>
                    <a:pt x="175" y="32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29"/>
                    <a:pt x="177" y="26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4"/>
                    <a:pt x="168" y="24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5" y="23"/>
                    <a:pt x="164" y="23"/>
                    <a:pt x="163" y="23"/>
                  </a:cubicBezTo>
                  <a:cubicBezTo>
                    <a:pt x="163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2" y="23"/>
                    <a:pt x="161" y="23"/>
                    <a:pt x="161" y="23"/>
                  </a:cubicBezTo>
                  <a:cubicBezTo>
                    <a:pt x="160" y="20"/>
                    <a:pt x="156" y="20"/>
                    <a:pt x="155" y="20"/>
                  </a:cubicBezTo>
                  <a:cubicBezTo>
                    <a:pt x="154" y="20"/>
                    <a:pt x="154" y="20"/>
                    <a:pt x="153" y="20"/>
                  </a:cubicBezTo>
                  <a:cubicBezTo>
                    <a:pt x="153" y="20"/>
                    <a:pt x="152" y="20"/>
                    <a:pt x="151" y="20"/>
                  </a:cubicBezTo>
                  <a:cubicBezTo>
                    <a:pt x="150" y="20"/>
                    <a:pt x="150" y="20"/>
                    <a:pt x="149" y="20"/>
                  </a:cubicBezTo>
                  <a:cubicBezTo>
                    <a:pt x="146" y="21"/>
                    <a:pt x="146" y="21"/>
                    <a:pt x="143" y="23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39" y="26"/>
                    <a:pt x="140" y="28"/>
                    <a:pt x="140" y="30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1" y="33"/>
                    <a:pt x="144" y="34"/>
                    <a:pt x="146" y="35"/>
                  </a:cubicBezTo>
                  <a:cubicBezTo>
                    <a:pt x="147" y="35"/>
                    <a:pt x="148" y="36"/>
                    <a:pt x="149" y="36"/>
                  </a:cubicBezTo>
                  <a:cubicBezTo>
                    <a:pt x="149" y="37"/>
                    <a:pt x="150" y="37"/>
                    <a:pt x="150" y="38"/>
                  </a:cubicBezTo>
                  <a:cubicBezTo>
                    <a:pt x="150" y="38"/>
                    <a:pt x="149" y="39"/>
                    <a:pt x="149" y="39"/>
                  </a:cubicBezTo>
                  <a:cubicBezTo>
                    <a:pt x="149" y="39"/>
                    <a:pt x="148" y="39"/>
                    <a:pt x="148" y="39"/>
                  </a:cubicBezTo>
                  <a:cubicBezTo>
                    <a:pt x="148" y="38"/>
                    <a:pt x="148" y="38"/>
                    <a:pt x="147" y="38"/>
                  </a:cubicBezTo>
                  <a:cubicBezTo>
                    <a:pt x="146" y="38"/>
                    <a:pt x="146" y="39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0"/>
                    <a:pt x="142" y="39"/>
                    <a:pt x="142" y="39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41"/>
                    <a:pt x="140" y="42"/>
                    <a:pt x="140" y="42"/>
                  </a:cubicBezTo>
                  <a:cubicBezTo>
                    <a:pt x="140" y="42"/>
                    <a:pt x="140" y="42"/>
                    <a:pt x="139" y="42"/>
                  </a:cubicBezTo>
                  <a:cubicBezTo>
                    <a:pt x="139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6" y="41"/>
                    <a:pt x="133" y="41"/>
                  </a:cubicBezTo>
                  <a:cubicBezTo>
                    <a:pt x="132" y="40"/>
                    <a:pt x="132" y="38"/>
                    <a:pt x="132" y="35"/>
                  </a:cubicBezTo>
                  <a:cubicBezTo>
                    <a:pt x="133" y="34"/>
                    <a:pt x="132" y="33"/>
                    <a:pt x="132" y="32"/>
                  </a:cubicBezTo>
                  <a:cubicBezTo>
                    <a:pt x="131" y="31"/>
                    <a:pt x="131" y="30"/>
                    <a:pt x="131" y="29"/>
                  </a:cubicBezTo>
                  <a:cubicBezTo>
                    <a:pt x="131" y="26"/>
                    <a:pt x="129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6" y="25"/>
                  </a:cubicBezTo>
                  <a:cubicBezTo>
                    <a:pt x="124" y="25"/>
                    <a:pt x="123" y="25"/>
                    <a:pt x="122" y="24"/>
                  </a:cubicBezTo>
                  <a:cubicBezTo>
                    <a:pt x="122" y="24"/>
                    <a:pt x="122" y="24"/>
                    <a:pt x="121" y="23"/>
                  </a:cubicBezTo>
                  <a:cubicBezTo>
                    <a:pt x="121" y="22"/>
                    <a:pt x="120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6" y="21"/>
                    <a:pt x="115" y="19"/>
                  </a:cubicBezTo>
                  <a:cubicBezTo>
                    <a:pt x="115" y="19"/>
                    <a:pt x="115" y="19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6"/>
                    <a:pt x="113" y="15"/>
                    <a:pt x="111" y="13"/>
                  </a:cubicBezTo>
                  <a:cubicBezTo>
                    <a:pt x="110" y="12"/>
                    <a:pt x="110" y="11"/>
                    <a:pt x="110" y="11"/>
                  </a:cubicBezTo>
                  <a:cubicBezTo>
                    <a:pt x="109" y="9"/>
                    <a:pt x="109" y="8"/>
                    <a:pt x="106" y="8"/>
                  </a:cubicBezTo>
                  <a:cubicBezTo>
                    <a:pt x="105" y="8"/>
                    <a:pt x="104" y="6"/>
                    <a:pt x="102" y="4"/>
                  </a:cubicBezTo>
                  <a:cubicBezTo>
                    <a:pt x="102" y="4"/>
                    <a:pt x="101" y="3"/>
                    <a:pt x="101" y="2"/>
                  </a:cubicBezTo>
                  <a:cubicBezTo>
                    <a:pt x="100" y="1"/>
                    <a:pt x="99" y="0"/>
                    <a:pt x="9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CAE26AB-A72E-492E-B8F7-0D99451BE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544" y="3581157"/>
              <a:ext cx="679450" cy="874713"/>
            </a:xfrm>
            <a:custGeom>
              <a:avLst/>
              <a:gdLst>
                <a:gd name="T0" fmla="*/ 149 w 194"/>
                <a:gd name="T1" fmla="*/ 240 h 250"/>
                <a:gd name="T2" fmla="*/ 136 w 194"/>
                <a:gd name="T3" fmla="*/ 237 h 250"/>
                <a:gd name="T4" fmla="*/ 129 w 194"/>
                <a:gd name="T5" fmla="*/ 238 h 250"/>
                <a:gd name="T6" fmla="*/ 118 w 194"/>
                <a:gd name="T7" fmla="*/ 234 h 250"/>
                <a:gd name="T8" fmla="*/ 107 w 194"/>
                <a:gd name="T9" fmla="*/ 223 h 250"/>
                <a:gd name="T10" fmla="*/ 97 w 194"/>
                <a:gd name="T11" fmla="*/ 221 h 250"/>
                <a:gd name="T12" fmla="*/ 100 w 194"/>
                <a:gd name="T13" fmla="*/ 207 h 250"/>
                <a:gd name="T14" fmla="*/ 100 w 194"/>
                <a:gd name="T15" fmla="*/ 198 h 250"/>
                <a:gd name="T16" fmla="*/ 95 w 194"/>
                <a:gd name="T17" fmla="*/ 185 h 250"/>
                <a:gd name="T18" fmla="*/ 92 w 194"/>
                <a:gd name="T19" fmla="*/ 173 h 250"/>
                <a:gd name="T20" fmla="*/ 79 w 194"/>
                <a:gd name="T21" fmla="*/ 169 h 250"/>
                <a:gd name="T22" fmla="*/ 58 w 194"/>
                <a:gd name="T23" fmla="*/ 169 h 250"/>
                <a:gd name="T24" fmla="*/ 43 w 194"/>
                <a:gd name="T25" fmla="*/ 174 h 250"/>
                <a:gd name="T26" fmla="*/ 32 w 194"/>
                <a:gd name="T27" fmla="*/ 176 h 250"/>
                <a:gd name="T28" fmla="*/ 19 w 194"/>
                <a:gd name="T29" fmla="*/ 172 h 250"/>
                <a:gd name="T30" fmla="*/ 30 w 194"/>
                <a:gd name="T31" fmla="*/ 152 h 250"/>
                <a:gd name="T32" fmla="*/ 22 w 194"/>
                <a:gd name="T33" fmla="*/ 135 h 250"/>
                <a:gd name="T34" fmla="*/ 7 w 194"/>
                <a:gd name="T35" fmla="*/ 119 h 250"/>
                <a:gd name="T36" fmla="*/ 4 w 194"/>
                <a:gd name="T37" fmla="*/ 96 h 250"/>
                <a:gd name="T38" fmla="*/ 11 w 194"/>
                <a:gd name="T39" fmla="*/ 83 h 250"/>
                <a:gd name="T40" fmla="*/ 26 w 194"/>
                <a:gd name="T41" fmla="*/ 74 h 250"/>
                <a:gd name="T42" fmla="*/ 27 w 194"/>
                <a:gd name="T43" fmla="*/ 67 h 250"/>
                <a:gd name="T44" fmla="*/ 40 w 194"/>
                <a:gd name="T45" fmla="*/ 68 h 250"/>
                <a:gd name="T46" fmla="*/ 50 w 194"/>
                <a:gd name="T47" fmla="*/ 73 h 250"/>
                <a:gd name="T48" fmla="*/ 56 w 194"/>
                <a:gd name="T49" fmla="*/ 64 h 250"/>
                <a:gd name="T50" fmla="*/ 60 w 194"/>
                <a:gd name="T51" fmla="*/ 58 h 250"/>
                <a:gd name="T52" fmla="*/ 69 w 194"/>
                <a:gd name="T53" fmla="*/ 49 h 250"/>
                <a:gd name="T54" fmla="*/ 78 w 194"/>
                <a:gd name="T55" fmla="*/ 42 h 250"/>
                <a:gd name="T56" fmla="*/ 94 w 194"/>
                <a:gd name="T57" fmla="*/ 39 h 250"/>
                <a:gd name="T58" fmla="*/ 104 w 194"/>
                <a:gd name="T59" fmla="*/ 32 h 250"/>
                <a:gd name="T60" fmla="*/ 120 w 194"/>
                <a:gd name="T61" fmla="*/ 25 h 250"/>
                <a:gd name="T62" fmla="*/ 128 w 194"/>
                <a:gd name="T63" fmla="*/ 22 h 250"/>
                <a:gd name="T64" fmla="*/ 135 w 194"/>
                <a:gd name="T65" fmla="*/ 9 h 250"/>
                <a:gd name="T66" fmla="*/ 142 w 194"/>
                <a:gd name="T67" fmla="*/ 6 h 250"/>
                <a:gd name="T68" fmla="*/ 150 w 194"/>
                <a:gd name="T69" fmla="*/ 13 h 250"/>
                <a:gd name="T70" fmla="*/ 156 w 194"/>
                <a:gd name="T71" fmla="*/ 26 h 250"/>
                <a:gd name="T72" fmla="*/ 162 w 194"/>
                <a:gd name="T73" fmla="*/ 31 h 250"/>
                <a:gd name="T74" fmla="*/ 165 w 194"/>
                <a:gd name="T75" fmla="*/ 39 h 250"/>
                <a:gd name="T76" fmla="*/ 158 w 194"/>
                <a:gd name="T77" fmla="*/ 51 h 250"/>
                <a:gd name="T78" fmla="*/ 154 w 194"/>
                <a:gd name="T79" fmla="*/ 62 h 250"/>
                <a:gd name="T80" fmla="*/ 153 w 194"/>
                <a:gd name="T81" fmla="*/ 68 h 250"/>
                <a:gd name="T82" fmla="*/ 162 w 194"/>
                <a:gd name="T83" fmla="*/ 79 h 250"/>
                <a:gd name="T84" fmla="*/ 156 w 194"/>
                <a:gd name="T85" fmla="*/ 87 h 250"/>
                <a:gd name="T86" fmla="*/ 153 w 194"/>
                <a:gd name="T87" fmla="*/ 91 h 250"/>
                <a:gd name="T88" fmla="*/ 144 w 194"/>
                <a:gd name="T89" fmla="*/ 98 h 250"/>
                <a:gd name="T90" fmla="*/ 146 w 194"/>
                <a:gd name="T91" fmla="*/ 105 h 250"/>
                <a:gd name="T92" fmla="*/ 140 w 194"/>
                <a:gd name="T93" fmla="*/ 109 h 250"/>
                <a:gd name="T94" fmla="*/ 144 w 194"/>
                <a:gd name="T95" fmla="*/ 122 h 250"/>
                <a:gd name="T96" fmla="*/ 161 w 194"/>
                <a:gd name="T97" fmla="*/ 117 h 250"/>
                <a:gd name="T98" fmla="*/ 178 w 194"/>
                <a:gd name="T99" fmla="*/ 120 h 250"/>
                <a:gd name="T100" fmla="*/ 184 w 194"/>
                <a:gd name="T101" fmla="*/ 140 h 250"/>
                <a:gd name="T102" fmla="*/ 191 w 194"/>
                <a:gd name="T103" fmla="*/ 148 h 250"/>
                <a:gd name="T104" fmla="*/ 184 w 194"/>
                <a:gd name="T105" fmla="*/ 163 h 250"/>
                <a:gd name="T106" fmla="*/ 189 w 194"/>
                <a:gd name="T107" fmla="*/ 182 h 250"/>
                <a:gd name="T108" fmla="*/ 194 w 194"/>
                <a:gd name="T109" fmla="*/ 190 h 250"/>
                <a:gd name="T110" fmla="*/ 191 w 194"/>
                <a:gd name="T111" fmla="*/ 208 h 250"/>
                <a:gd name="T112" fmla="*/ 182 w 194"/>
                <a:gd name="T113" fmla="*/ 227 h 250"/>
                <a:gd name="T114" fmla="*/ 168 w 194"/>
                <a:gd name="T1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250">
                  <a:moveTo>
                    <a:pt x="168" y="250"/>
                  </a:moveTo>
                  <a:cubicBezTo>
                    <a:pt x="168" y="249"/>
                    <a:pt x="165" y="247"/>
                    <a:pt x="163" y="247"/>
                  </a:cubicBezTo>
                  <a:cubicBezTo>
                    <a:pt x="161" y="247"/>
                    <a:pt x="159" y="246"/>
                    <a:pt x="158" y="244"/>
                  </a:cubicBezTo>
                  <a:cubicBezTo>
                    <a:pt x="157" y="244"/>
                    <a:pt x="157" y="244"/>
                    <a:pt x="157" y="244"/>
                  </a:cubicBezTo>
                  <a:cubicBezTo>
                    <a:pt x="156" y="243"/>
                    <a:pt x="155" y="243"/>
                    <a:pt x="154" y="242"/>
                  </a:cubicBezTo>
                  <a:cubicBezTo>
                    <a:pt x="152" y="241"/>
                    <a:pt x="150" y="241"/>
                    <a:pt x="149" y="240"/>
                  </a:cubicBezTo>
                  <a:cubicBezTo>
                    <a:pt x="148" y="239"/>
                    <a:pt x="147" y="238"/>
                    <a:pt x="147" y="238"/>
                  </a:cubicBezTo>
                  <a:cubicBezTo>
                    <a:pt x="146" y="238"/>
                    <a:pt x="145" y="238"/>
                    <a:pt x="145" y="239"/>
                  </a:cubicBezTo>
                  <a:cubicBezTo>
                    <a:pt x="144" y="240"/>
                    <a:pt x="143" y="240"/>
                    <a:pt x="142" y="240"/>
                  </a:cubicBezTo>
                  <a:cubicBezTo>
                    <a:pt x="141" y="240"/>
                    <a:pt x="140" y="240"/>
                    <a:pt x="139" y="240"/>
                  </a:cubicBezTo>
                  <a:cubicBezTo>
                    <a:pt x="139" y="239"/>
                    <a:pt x="139" y="239"/>
                    <a:pt x="139" y="239"/>
                  </a:cubicBezTo>
                  <a:cubicBezTo>
                    <a:pt x="137" y="239"/>
                    <a:pt x="137" y="238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135" y="237"/>
                    <a:pt x="134" y="237"/>
                    <a:pt x="134" y="237"/>
                  </a:cubicBezTo>
                  <a:cubicBezTo>
                    <a:pt x="133" y="238"/>
                    <a:pt x="132" y="239"/>
                    <a:pt x="131" y="239"/>
                  </a:cubicBezTo>
                  <a:cubicBezTo>
                    <a:pt x="130" y="239"/>
                    <a:pt x="130" y="239"/>
                    <a:pt x="130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28" y="238"/>
                    <a:pt x="128" y="238"/>
                    <a:pt x="128" y="238"/>
                  </a:cubicBezTo>
                  <a:cubicBezTo>
                    <a:pt x="128" y="238"/>
                    <a:pt x="127" y="238"/>
                    <a:pt x="126" y="239"/>
                  </a:cubicBezTo>
                  <a:cubicBezTo>
                    <a:pt x="126" y="239"/>
                    <a:pt x="125" y="239"/>
                    <a:pt x="125" y="239"/>
                  </a:cubicBezTo>
                  <a:cubicBezTo>
                    <a:pt x="123" y="239"/>
                    <a:pt x="121" y="236"/>
                    <a:pt x="120" y="235"/>
                  </a:cubicBezTo>
                  <a:cubicBezTo>
                    <a:pt x="120" y="234"/>
                    <a:pt x="120" y="234"/>
                    <a:pt x="119" y="234"/>
                  </a:cubicBezTo>
                  <a:cubicBezTo>
                    <a:pt x="119" y="234"/>
                    <a:pt x="119" y="234"/>
                    <a:pt x="118" y="234"/>
                  </a:cubicBezTo>
                  <a:cubicBezTo>
                    <a:pt x="118" y="235"/>
                    <a:pt x="118" y="235"/>
                    <a:pt x="117" y="235"/>
                  </a:cubicBezTo>
                  <a:cubicBezTo>
                    <a:pt x="116" y="235"/>
                    <a:pt x="116" y="234"/>
                    <a:pt x="115" y="233"/>
                  </a:cubicBezTo>
                  <a:cubicBezTo>
                    <a:pt x="114" y="233"/>
                    <a:pt x="113" y="232"/>
                    <a:pt x="112" y="231"/>
                  </a:cubicBezTo>
                  <a:cubicBezTo>
                    <a:pt x="110" y="230"/>
                    <a:pt x="110" y="228"/>
                    <a:pt x="110" y="227"/>
                  </a:cubicBezTo>
                  <a:cubicBezTo>
                    <a:pt x="110" y="226"/>
                    <a:pt x="111" y="225"/>
                    <a:pt x="110" y="224"/>
                  </a:cubicBezTo>
                  <a:cubicBezTo>
                    <a:pt x="110" y="223"/>
                    <a:pt x="109" y="223"/>
                    <a:pt x="107" y="223"/>
                  </a:cubicBezTo>
                  <a:cubicBezTo>
                    <a:pt x="106" y="223"/>
                    <a:pt x="106" y="222"/>
                    <a:pt x="105" y="222"/>
                  </a:cubicBezTo>
                  <a:cubicBezTo>
                    <a:pt x="105" y="222"/>
                    <a:pt x="105" y="222"/>
                    <a:pt x="104" y="222"/>
                  </a:cubicBezTo>
                  <a:cubicBezTo>
                    <a:pt x="103" y="222"/>
                    <a:pt x="100" y="223"/>
                    <a:pt x="100" y="223"/>
                  </a:cubicBezTo>
                  <a:cubicBezTo>
                    <a:pt x="100" y="223"/>
                    <a:pt x="98" y="225"/>
                    <a:pt x="98" y="225"/>
                  </a:cubicBezTo>
                  <a:cubicBezTo>
                    <a:pt x="98" y="224"/>
                    <a:pt x="98" y="224"/>
                    <a:pt x="98" y="224"/>
                  </a:cubicBezTo>
                  <a:cubicBezTo>
                    <a:pt x="98" y="223"/>
                    <a:pt x="98" y="221"/>
                    <a:pt x="97" y="221"/>
                  </a:cubicBezTo>
                  <a:cubicBezTo>
                    <a:pt x="97" y="220"/>
                    <a:pt x="97" y="220"/>
                    <a:pt x="96" y="219"/>
                  </a:cubicBezTo>
                  <a:cubicBezTo>
                    <a:pt x="95" y="219"/>
                    <a:pt x="94" y="218"/>
                    <a:pt x="94" y="217"/>
                  </a:cubicBezTo>
                  <a:cubicBezTo>
                    <a:pt x="92" y="215"/>
                    <a:pt x="93" y="214"/>
                    <a:pt x="94" y="213"/>
                  </a:cubicBezTo>
                  <a:cubicBezTo>
                    <a:pt x="94" y="212"/>
                    <a:pt x="94" y="212"/>
                    <a:pt x="95" y="212"/>
                  </a:cubicBezTo>
                  <a:cubicBezTo>
                    <a:pt x="96" y="209"/>
                    <a:pt x="97" y="209"/>
                    <a:pt x="98" y="208"/>
                  </a:cubicBezTo>
                  <a:cubicBezTo>
                    <a:pt x="99" y="207"/>
                    <a:pt x="100" y="207"/>
                    <a:pt x="100" y="207"/>
                  </a:cubicBezTo>
                  <a:cubicBezTo>
                    <a:pt x="100" y="207"/>
                    <a:pt x="101" y="207"/>
                    <a:pt x="101" y="206"/>
                  </a:cubicBezTo>
                  <a:cubicBezTo>
                    <a:pt x="102" y="205"/>
                    <a:pt x="103" y="203"/>
                    <a:pt x="103" y="201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0"/>
                    <a:pt x="103" y="199"/>
                    <a:pt x="102" y="199"/>
                  </a:cubicBezTo>
                  <a:cubicBezTo>
                    <a:pt x="102" y="198"/>
                    <a:pt x="102" y="198"/>
                    <a:pt x="101" y="198"/>
                  </a:cubicBezTo>
                  <a:cubicBezTo>
                    <a:pt x="101" y="198"/>
                    <a:pt x="101" y="198"/>
                    <a:pt x="100" y="198"/>
                  </a:cubicBezTo>
                  <a:cubicBezTo>
                    <a:pt x="100" y="198"/>
                    <a:pt x="100" y="198"/>
                    <a:pt x="100" y="198"/>
                  </a:cubicBezTo>
                  <a:cubicBezTo>
                    <a:pt x="98" y="198"/>
                    <a:pt x="95" y="196"/>
                    <a:pt x="95" y="195"/>
                  </a:cubicBezTo>
                  <a:cubicBezTo>
                    <a:pt x="95" y="194"/>
                    <a:pt x="94" y="192"/>
                    <a:pt x="92" y="190"/>
                  </a:cubicBezTo>
                  <a:cubicBezTo>
                    <a:pt x="91" y="190"/>
                    <a:pt x="91" y="189"/>
                    <a:pt x="91" y="188"/>
                  </a:cubicBezTo>
                  <a:cubicBezTo>
                    <a:pt x="91" y="187"/>
                    <a:pt x="93" y="186"/>
                    <a:pt x="94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4"/>
                    <a:pt x="94" y="183"/>
                  </a:cubicBezTo>
                  <a:cubicBezTo>
                    <a:pt x="94" y="182"/>
                    <a:pt x="93" y="181"/>
                    <a:pt x="94" y="180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5" y="177"/>
                    <a:pt x="95" y="175"/>
                  </a:cubicBezTo>
                  <a:cubicBezTo>
                    <a:pt x="94" y="174"/>
                    <a:pt x="93" y="173"/>
                    <a:pt x="92" y="173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1" y="173"/>
                    <a:pt x="91" y="173"/>
                    <a:pt x="90" y="173"/>
                  </a:cubicBezTo>
                  <a:cubicBezTo>
                    <a:pt x="89" y="173"/>
                    <a:pt x="87" y="172"/>
                    <a:pt x="86" y="171"/>
                  </a:cubicBezTo>
                  <a:cubicBezTo>
                    <a:pt x="85" y="170"/>
                    <a:pt x="85" y="169"/>
                    <a:pt x="84" y="169"/>
                  </a:cubicBezTo>
                  <a:cubicBezTo>
                    <a:pt x="84" y="169"/>
                    <a:pt x="84" y="169"/>
                    <a:pt x="83" y="170"/>
                  </a:cubicBezTo>
                  <a:cubicBezTo>
                    <a:pt x="83" y="170"/>
                    <a:pt x="82" y="171"/>
                    <a:pt x="82" y="171"/>
                  </a:cubicBezTo>
                  <a:cubicBezTo>
                    <a:pt x="81" y="171"/>
                    <a:pt x="80" y="170"/>
                    <a:pt x="79" y="169"/>
                  </a:cubicBezTo>
                  <a:cubicBezTo>
                    <a:pt x="79" y="168"/>
                    <a:pt x="78" y="168"/>
                    <a:pt x="78" y="167"/>
                  </a:cubicBezTo>
                  <a:cubicBezTo>
                    <a:pt x="77" y="167"/>
                    <a:pt x="77" y="166"/>
                    <a:pt x="76" y="166"/>
                  </a:cubicBezTo>
                  <a:cubicBezTo>
                    <a:pt x="75" y="165"/>
                    <a:pt x="74" y="164"/>
                    <a:pt x="73" y="164"/>
                  </a:cubicBezTo>
                  <a:cubicBezTo>
                    <a:pt x="73" y="164"/>
                    <a:pt x="73" y="164"/>
                    <a:pt x="72" y="164"/>
                  </a:cubicBezTo>
                  <a:cubicBezTo>
                    <a:pt x="71" y="164"/>
                    <a:pt x="68" y="164"/>
                    <a:pt x="65" y="166"/>
                  </a:cubicBezTo>
                  <a:cubicBezTo>
                    <a:pt x="62" y="167"/>
                    <a:pt x="60" y="168"/>
                    <a:pt x="58" y="169"/>
                  </a:cubicBezTo>
                  <a:cubicBezTo>
                    <a:pt x="56" y="170"/>
                    <a:pt x="56" y="170"/>
                    <a:pt x="56" y="170"/>
                  </a:cubicBezTo>
                  <a:cubicBezTo>
                    <a:pt x="55" y="171"/>
                    <a:pt x="53" y="172"/>
                    <a:pt x="52" y="172"/>
                  </a:cubicBezTo>
                  <a:cubicBezTo>
                    <a:pt x="50" y="173"/>
                    <a:pt x="49" y="173"/>
                    <a:pt x="47" y="174"/>
                  </a:cubicBezTo>
                  <a:cubicBezTo>
                    <a:pt x="47" y="175"/>
                    <a:pt x="46" y="175"/>
                    <a:pt x="46" y="175"/>
                  </a:cubicBezTo>
                  <a:cubicBezTo>
                    <a:pt x="45" y="175"/>
                    <a:pt x="44" y="175"/>
                    <a:pt x="44" y="175"/>
                  </a:cubicBezTo>
                  <a:cubicBezTo>
                    <a:pt x="44" y="175"/>
                    <a:pt x="43" y="174"/>
                    <a:pt x="43" y="174"/>
                  </a:cubicBezTo>
                  <a:cubicBezTo>
                    <a:pt x="43" y="174"/>
                    <a:pt x="42" y="175"/>
                    <a:pt x="42" y="175"/>
                  </a:cubicBezTo>
                  <a:cubicBezTo>
                    <a:pt x="40" y="177"/>
                    <a:pt x="38" y="177"/>
                    <a:pt x="37" y="177"/>
                  </a:cubicBezTo>
                  <a:cubicBezTo>
                    <a:pt x="37" y="177"/>
                    <a:pt x="36" y="177"/>
                    <a:pt x="36" y="177"/>
                  </a:cubicBezTo>
                  <a:cubicBezTo>
                    <a:pt x="35" y="176"/>
                    <a:pt x="34" y="175"/>
                    <a:pt x="33" y="175"/>
                  </a:cubicBezTo>
                  <a:cubicBezTo>
                    <a:pt x="33" y="175"/>
                    <a:pt x="33" y="176"/>
                    <a:pt x="33" y="176"/>
                  </a:cubicBezTo>
                  <a:cubicBezTo>
                    <a:pt x="33" y="176"/>
                    <a:pt x="32" y="176"/>
                    <a:pt x="32" y="176"/>
                  </a:cubicBezTo>
                  <a:cubicBezTo>
                    <a:pt x="30" y="176"/>
                    <a:pt x="26" y="175"/>
                    <a:pt x="23" y="174"/>
                  </a:cubicBezTo>
                  <a:cubicBezTo>
                    <a:pt x="23" y="173"/>
                    <a:pt x="22" y="173"/>
                    <a:pt x="22" y="173"/>
                  </a:cubicBezTo>
                  <a:cubicBezTo>
                    <a:pt x="21" y="173"/>
                    <a:pt x="20" y="174"/>
                    <a:pt x="19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8" y="173"/>
                    <a:pt x="18" y="173"/>
                    <a:pt x="19" y="172"/>
                  </a:cubicBezTo>
                  <a:cubicBezTo>
                    <a:pt x="19" y="171"/>
                    <a:pt x="19" y="170"/>
                    <a:pt x="19" y="170"/>
                  </a:cubicBezTo>
                  <a:cubicBezTo>
                    <a:pt x="20" y="167"/>
                    <a:pt x="21" y="166"/>
                    <a:pt x="23" y="164"/>
                  </a:cubicBezTo>
                  <a:cubicBezTo>
                    <a:pt x="25" y="162"/>
                    <a:pt x="25" y="161"/>
                    <a:pt x="25" y="159"/>
                  </a:cubicBezTo>
                  <a:cubicBezTo>
                    <a:pt x="25" y="159"/>
                    <a:pt x="25" y="158"/>
                    <a:pt x="25" y="157"/>
                  </a:cubicBezTo>
                  <a:cubicBezTo>
                    <a:pt x="26" y="155"/>
                    <a:pt x="27" y="154"/>
                    <a:pt x="29" y="153"/>
                  </a:cubicBezTo>
                  <a:cubicBezTo>
                    <a:pt x="29" y="153"/>
                    <a:pt x="30" y="153"/>
                    <a:pt x="30" y="152"/>
                  </a:cubicBezTo>
                  <a:cubicBezTo>
                    <a:pt x="32" y="152"/>
                    <a:pt x="32" y="150"/>
                    <a:pt x="32" y="148"/>
                  </a:cubicBezTo>
                  <a:cubicBezTo>
                    <a:pt x="32" y="147"/>
                    <a:pt x="32" y="145"/>
                    <a:pt x="32" y="144"/>
                  </a:cubicBezTo>
                  <a:cubicBezTo>
                    <a:pt x="33" y="143"/>
                    <a:pt x="33" y="142"/>
                    <a:pt x="32" y="142"/>
                  </a:cubicBezTo>
                  <a:cubicBezTo>
                    <a:pt x="32" y="141"/>
                    <a:pt x="30" y="141"/>
                    <a:pt x="29" y="141"/>
                  </a:cubicBezTo>
                  <a:cubicBezTo>
                    <a:pt x="26" y="141"/>
                    <a:pt x="23" y="140"/>
                    <a:pt x="23" y="137"/>
                  </a:cubicBezTo>
                  <a:cubicBezTo>
                    <a:pt x="23" y="135"/>
                    <a:pt x="23" y="135"/>
                    <a:pt x="22" y="135"/>
                  </a:cubicBezTo>
                  <a:cubicBezTo>
                    <a:pt x="22" y="135"/>
                    <a:pt x="21" y="135"/>
                    <a:pt x="20" y="135"/>
                  </a:cubicBezTo>
                  <a:cubicBezTo>
                    <a:pt x="20" y="135"/>
                    <a:pt x="20" y="135"/>
                    <a:pt x="19" y="135"/>
                  </a:cubicBezTo>
                  <a:cubicBezTo>
                    <a:pt x="18" y="135"/>
                    <a:pt x="16" y="134"/>
                    <a:pt x="15" y="133"/>
                  </a:cubicBezTo>
                  <a:cubicBezTo>
                    <a:pt x="15" y="132"/>
                    <a:pt x="14" y="132"/>
                    <a:pt x="14" y="132"/>
                  </a:cubicBezTo>
                  <a:cubicBezTo>
                    <a:pt x="11" y="130"/>
                    <a:pt x="10" y="127"/>
                    <a:pt x="9" y="124"/>
                  </a:cubicBezTo>
                  <a:cubicBezTo>
                    <a:pt x="9" y="121"/>
                    <a:pt x="8" y="120"/>
                    <a:pt x="7" y="119"/>
                  </a:cubicBezTo>
                  <a:cubicBezTo>
                    <a:pt x="6" y="119"/>
                    <a:pt x="6" y="119"/>
                    <a:pt x="5" y="118"/>
                  </a:cubicBezTo>
                  <a:cubicBezTo>
                    <a:pt x="4" y="117"/>
                    <a:pt x="4" y="115"/>
                    <a:pt x="3" y="113"/>
                  </a:cubicBezTo>
                  <a:cubicBezTo>
                    <a:pt x="2" y="112"/>
                    <a:pt x="2" y="110"/>
                    <a:pt x="1" y="109"/>
                  </a:cubicBezTo>
                  <a:cubicBezTo>
                    <a:pt x="0" y="107"/>
                    <a:pt x="1" y="104"/>
                    <a:pt x="2" y="101"/>
                  </a:cubicBezTo>
                  <a:cubicBezTo>
                    <a:pt x="2" y="100"/>
                    <a:pt x="3" y="99"/>
                    <a:pt x="3" y="98"/>
                  </a:cubicBezTo>
                  <a:cubicBezTo>
                    <a:pt x="4" y="97"/>
                    <a:pt x="4" y="96"/>
                    <a:pt x="4" y="96"/>
                  </a:cubicBezTo>
                  <a:cubicBezTo>
                    <a:pt x="4" y="95"/>
                    <a:pt x="4" y="94"/>
                    <a:pt x="6" y="93"/>
                  </a:cubicBezTo>
                  <a:cubicBezTo>
                    <a:pt x="6" y="92"/>
                    <a:pt x="7" y="92"/>
                    <a:pt x="7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91"/>
                    <a:pt x="7" y="91"/>
                  </a:cubicBezTo>
                  <a:cubicBezTo>
                    <a:pt x="6" y="88"/>
                    <a:pt x="7" y="85"/>
                    <a:pt x="9" y="84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3" y="82"/>
                    <a:pt x="15" y="81"/>
                    <a:pt x="16" y="80"/>
                  </a:cubicBezTo>
                  <a:cubicBezTo>
                    <a:pt x="17" y="77"/>
                    <a:pt x="18" y="76"/>
                    <a:pt x="19" y="76"/>
                  </a:cubicBezTo>
                  <a:cubicBezTo>
                    <a:pt x="20" y="76"/>
                    <a:pt x="21" y="76"/>
                    <a:pt x="22" y="77"/>
                  </a:cubicBezTo>
                  <a:cubicBezTo>
                    <a:pt x="22" y="77"/>
                    <a:pt x="22" y="77"/>
                    <a:pt x="23" y="77"/>
                  </a:cubicBezTo>
                  <a:cubicBezTo>
                    <a:pt x="24" y="77"/>
                    <a:pt x="25" y="76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3"/>
                    <a:pt x="26" y="73"/>
                    <a:pt x="25" y="72"/>
                  </a:cubicBezTo>
                  <a:cubicBezTo>
                    <a:pt x="25" y="72"/>
                    <a:pt x="24" y="72"/>
                    <a:pt x="24" y="7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69"/>
                    <a:pt x="24" y="68"/>
                    <a:pt x="26" y="67"/>
                  </a:cubicBezTo>
                  <a:cubicBezTo>
                    <a:pt x="26" y="67"/>
                    <a:pt x="26" y="67"/>
                    <a:pt x="27" y="67"/>
                  </a:cubicBezTo>
                  <a:cubicBezTo>
                    <a:pt x="28" y="67"/>
                    <a:pt x="29" y="68"/>
                    <a:pt x="30" y="70"/>
                  </a:cubicBezTo>
                  <a:cubicBezTo>
                    <a:pt x="30" y="70"/>
                    <a:pt x="30" y="70"/>
                    <a:pt x="30" y="71"/>
                  </a:cubicBezTo>
                  <a:cubicBezTo>
                    <a:pt x="31" y="72"/>
                    <a:pt x="31" y="73"/>
                    <a:pt x="32" y="73"/>
                  </a:cubicBezTo>
                  <a:cubicBezTo>
                    <a:pt x="32" y="73"/>
                    <a:pt x="33" y="73"/>
                    <a:pt x="33" y="73"/>
                  </a:cubicBezTo>
                  <a:cubicBezTo>
                    <a:pt x="36" y="70"/>
                    <a:pt x="37" y="69"/>
                    <a:pt x="39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3" y="68"/>
                    <a:pt x="44" y="70"/>
                    <a:pt x="45" y="71"/>
                  </a:cubicBezTo>
                  <a:cubicBezTo>
                    <a:pt x="45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1"/>
                    <a:pt x="47" y="71"/>
                    <a:pt x="48" y="71"/>
                  </a:cubicBezTo>
                  <a:cubicBezTo>
                    <a:pt x="48" y="71"/>
                    <a:pt x="49" y="71"/>
                    <a:pt x="49" y="72"/>
                  </a:cubicBezTo>
                  <a:cubicBezTo>
                    <a:pt x="50" y="72"/>
                    <a:pt x="50" y="72"/>
                    <a:pt x="50" y="73"/>
                  </a:cubicBezTo>
                  <a:cubicBezTo>
                    <a:pt x="50" y="73"/>
                    <a:pt x="51" y="73"/>
                    <a:pt x="51" y="73"/>
                  </a:cubicBezTo>
                  <a:cubicBezTo>
                    <a:pt x="52" y="73"/>
                    <a:pt x="53" y="73"/>
                    <a:pt x="54" y="72"/>
                  </a:cubicBezTo>
                  <a:cubicBezTo>
                    <a:pt x="55" y="72"/>
                    <a:pt x="56" y="71"/>
                    <a:pt x="56" y="69"/>
                  </a:cubicBezTo>
                  <a:cubicBezTo>
                    <a:pt x="55" y="68"/>
                    <a:pt x="56" y="67"/>
                    <a:pt x="56" y="67"/>
                  </a:cubicBezTo>
                  <a:cubicBezTo>
                    <a:pt x="57" y="66"/>
                    <a:pt x="57" y="65"/>
                    <a:pt x="57" y="65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5" y="64"/>
                    <a:pt x="54" y="63"/>
                    <a:pt x="54" y="61"/>
                  </a:cubicBezTo>
                  <a:cubicBezTo>
                    <a:pt x="54" y="61"/>
                    <a:pt x="54" y="61"/>
                    <a:pt x="54" y="60"/>
                  </a:cubicBezTo>
                  <a:cubicBezTo>
                    <a:pt x="54" y="59"/>
                    <a:pt x="54" y="58"/>
                    <a:pt x="55" y="56"/>
                  </a:cubicBezTo>
                  <a:cubicBezTo>
                    <a:pt x="56" y="56"/>
                    <a:pt x="56" y="56"/>
                    <a:pt x="57" y="56"/>
                  </a:cubicBezTo>
                  <a:cubicBezTo>
                    <a:pt x="58" y="56"/>
                    <a:pt x="59" y="57"/>
                    <a:pt x="59" y="57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9"/>
                    <a:pt x="62" y="60"/>
                    <a:pt x="63" y="60"/>
                  </a:cubicBezTo>
                  <a:cubicBezTo>
                    <a:pt x="63" y="60"/>
                    <a:pt x="64" y="60"/>
                    <a:pt x="64" y="59"/>
                  </a:cubicBezTo>
                  <a:cubicBezTo>
                    <a:pt x="66" y="57"/>
                    <a:pt x="66" y="56"/>
                    <a:pt x="66" y="55"/>
                  </a:cubicBezTo>
                  <a:cubicBezTo>
                    <a:pt x="65" y="54"/>
                    <a:pt x="65" y="52"/>
                    <a:pt x="66" y="51"/>
                  </a:cubicBezTo>
                  <a:cubicBezTo>
                    <a:pt x="66" y="51"/>
                    <a:pt x="67" y="50"/>
                    <a:pt x="68" y="50"/>
                  </a:cubicBezTo>
                  <a:cubicBezTo>
                    <a:pt x="69" y="50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5" y="46"/>
                    <a:pt x="75" y="46"/>
                    <a:pt x="75" y="45"/>
                  </a:cubicBezTo>
                  <a:cubicBezTo>
                    <a:pt x="76" y="44"/>
                    <a:pt x="76" y="44"/>
                    <a:pt x="76" y="43"/>
                  </a:cubicBezTo>
                  <a:cubicBezTo>
                    <a:pt x="77" y="43"/>
                    <a:pt x="78" y="42"/>
                    <a:pt x="78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1" y="43"/>
                    <a:pt x="81" y="43"/>
                    <a:pt x="82" y="43"/>
                  </a:cubicBezTo>
                  <a:cubicBezTo>
                    <a:pt x="83" y="43"/>
                    <a:pt x="84" y="43"/>
                    <a:pt x="86" y="41"/>
                  </a:cubicBezTo>
                  <a:cubicBezTo>
                    <a:pt x="86" y="41"/>
                    <a:pt x="87" y="41"/>
                    <a:pt x="87" y="40"/>
                  </a:cubicBezTo>
                  <a:cubicBezTo>
                    <a:pt x="88" y="39"/>
                    <a:pt x="90" y="38"/>
                    <a:pt x="91" y="38"/>
                  </a:cubicBezTo>
                  <a:cubicBezTo>
                    <a:pt x="92" y="38"/>
                    <a:pt x="93" y="38"/>
                    <a:pt x="94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6" y="39"/>
                    <a:pt x="97" y="39"/>
                    <a:pt x="97" y="39"/>
                  </a:cubicBezTo>
                  <a:cubicBezTo>
                    <a:pt x="97" y="39"/>
                    <a:pt x="98" y="39"/>
                    <a:pt x="99" y="38"/>
                  </a:cubicBezTo>
                  <a:cubicBezTo>
                    <a:pt x="100" y="38"/>
                    <a:pt x="102" y="37"/>
                    <a:pt x="102" y="36"/>
                  </a:cubicBezTo>
                  <a:cubicBezTo>
                    <a:pt x="103" y="35"/>
                    <a:pt x="103" y="35"/>
                    <a:pt x="103" y="34"/>
                  </a:cubicBezTo>
                  <a:cubicBezTo>
                    <a:pt x="103" y="34"/>
                    <a:pt x="104" y="33"/>
                    <a:pt x="104" y="32"/>
                  </a:cubicBezTo>
                  <a:cubicBezTo>
                    <a:pt x="106" y="30"/>
                    <a:pt x="108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2" y="28"/>
                    <a:pt x="114" y="28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8" y="25"/>
                    <a:pt x="118" y="24"/>
                    <a:pt x="119" y="24"/>
                  </a:cubicBezTo>
                  <a:cubicBezTo>
                    <a:pt x="120" y="24"/>
                    <a:pt x="120" y="24"/>
                    <a:pt x="120" y="25"/>
                  </a:cubicBezTo>
                  <a:cubicBezTo>
                    <a:pt x="120" y="25"/>
                    <a:pt x="120" y="26"/>
                    <a:pt x="120" y="26"/>
                  </a:cubicBezTo>
                  <a:cubicBezTo>
                    <a:pt x="121" y="26"/>
                    <a:pt x="121" y="25"/>
                    <a:pt x="122" y="24"/>
                  </a:cubicBezTo>
                  <a:cubicBezTo>
                    <a:pt x="122" y="22"/>
                    <a:pt x="123" y="22"/>
                    <a:pt x="124" y="22"/>
                  </a:cubicBezTo>
                  <a:cubicBezTo>
                    <a:pt x="125" y="22"/>
                    <a:pt x="125" y="22"/>
                    <a:pt x="126" y="22"/>
                  </a:cubicBezTo>
                  <a:cubicBezTo>
                    <a:pt x="127" y="22"/>
                    <a:pt x="127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8" y="21"/>
                    <a:pt x="128" y="20"/>
                  </a:cubicBezTo>
                  <a:cubicBezTo>
                    <a:pt x="128" y="20"/>
                    <a:pt x="128" y="19"/>
                    <a:pt x="128" y="19"/>
                  </a:cubicBezTo>
                  <a:cubicBezTo>
                    <a:pt x="129" y="18"/>
                    <a:pt x="129" y="17"/>
                    <a:pt x="130" y="15"/>
                  </a:cubicBezTo>
                  <a:cubicBezTo>
                    <a:pt x="131" y="14"/>
                    <a:pt x="132" y="14"/>
                    <a:pt x="133" y="13"/>
                  </a:cubicBezTo>
                  <a:cubicBezTo>
                    <a:pt x="133" y="13"/>
                    <a:pt x="133" y="12"/>
                    <a:pt x="134" y="12"/>
                  </a:cubicBezTo>
                  <a:cubicBezTo>
                    <a:pt x="134" y="12"/>
                    <a:pt x="135" y="10"/>
                    <a:pt x="135" y="9"/>
                  </a:cubicBezTo>
                  <a:cubicBezTo>
                    <a:pt x="135" y="9"/>
                    <a:pt x="135" y="8"/>
                    <a:pt x="135" y="8"/>
                  </a:cubicBezTo>
                  <a:cubicBezTo>
                    <a:pt x="135" y="7"/>
                    <a:pt x="135" y="7"/>
                    <a:pt x="135" y="6"/>
                  </a:cubicBezTo>
                  <a:cubicBezTo>
                    <a:pt x="135" y="5"/>
                    <a:pt x="135" y="3"/>
                    <a:pt x="137" y="2"/>
                  </a:cubicBezTo>
                  <a:cubicBezTo>
                    <a:pt x="139" y="1"/>
                    <a:pt x="140" y="0"/>
                    <a:pt x="141" y="0"/>
                  </a:cubicBezTo>
                  <a:cubicBezTo>
                    <a:pt x="141" y="0"/>
                    <a:pt x="142" y="0"/>
                    <a:pt x="142" y="1"/>
                  </a:cubicBezTo>
                  <a:cubicBezTo>
                    <a:pt x="143" y="2"/>
                    <a:pt x="143" y="5"/>
                    <a:pt x="142" y="6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4" y="8"/>
                    <a:pt x="144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6" y="10"/>
                    <a:pt x="147" y="11"/>
                    <a:pt x="148" y="12"/>
                  </a:cubicBezTo>
                  <a:cubicBezTo>
                    <a:pt x="148" y="13"/>
                    <a:pt x="149" y="13"/>
                    <a:pt x="150" y="13"/>
                  </a:cubicBezTo>
                  <a:cubicBezTo>
                    <a:pt x="150" y="13"/>
                    <a:pt x="150" y="13"/>
                    <a:pt x="150" y="13"/>
                  </a:cubicBezTo>
                  <a:cubicBezTo>
                    <a:pt x="151" y="13"/>
                    <a:pt x="153" y="13"/>
                    <a:pt x="153" y="15"/>
                  </a:cubicBezTo>
                  <a:cubicBezTo>
                    <a:pt x="154" y="16"/>
                    <a:pt x="153" y="17"/>
                    <a:pt x="153" y="18"/>
                  </a:cubicBezTo>
                  <a:cubicBezTo>
                    <a:pt x="153" y="19"/>
                    <a:pt x="152" y="19"/>
                    <a:pt x="152" y="19"/>
                  </a:cubicBezTo>
                  <a:cubicBezTo>
                    <a:pt x="152" y="20"/>
                    <a:pt x="152" y="22"/>
                    <a:pt x="153" y="23"/>
                  </a:cubicBezTo>
                  <a:cubicBezTo>
                    <a:pt x="153" y="23"/>
                    <a:pt x="154" y="24"/>
                    <a:pt x="154" y="24"/>
                  </a:cubicBezTo>
                  <a:cubicBezTo>
                    <a:pt x="155" y="25"/>
                    <a:pt x="156" y="25"/>
                    <a:pt x="156" y="26"/>
                  </a:cubicBezTo>
                  <a:cubicBezTo>
                    <a:pt x="157" y="27"/>
                    <a:pt x="157" y="27"/>
                    <a:pt x="158" y="27"/>
                  </a:cubicBezTo>
                  <a:cubicBezTo>
                    <a:pt x="158" y="28"/>
                    <a:pt x="159" y="29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60" y="31"/>
                    <a:pt x="160" y="31"/>
                  </a:cubicBezTo>
                  <a:cubicBezTo>
                    <a:pt x="160" y="31"/>
                    <a:pt x="161" y="31"/>
                    <a:pt x="161" y="31"/>
                  </a:cubicBezTo>
                  <a:cubicBezTo>
                    <a:pt x="161" y="31"/>
                    <a:pt x="162" y="31"/>
                    <a:pt x="162" y="31"/>
                  </a:cubicBezTo>
                  <a:cubicBezTo>
                    <a:pt x="162" y="31"/>
                    <a:pt x="163" y="31"/>
                    <a:pt x="163" y="31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6"/>
                    <a:pt x="165" y="37"/>
                    <a:pt x="165" y="39"/>
                  </a:cubicBezTo>
                  <a:cubicBezTo>
                    <a:pt x="167" y="41"/>
                    <a:pt x="168" y="45"/>
                    <a:pt x="167" y="47"/>
                  </a:cubicBezTo>
                  <a:cubicBezTo>
                    <a:pt x="166" y="48"/>
                    <a:pt x="166" y="48"/>
                    <a:pt x="166" y="49"/>
                  </a:cubicBezTo>
                  <a:cubicBezTo>
                    <a:pt x="165" y="51"/>
                    <a:pt x="164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0" y="52"/>
                    <a:pt x="160" y="52"/>
                  </a:cubicBezTo>
                  <a:cubicBezTo>
                    <a:pt x="159" y="51"/>
                    <a:pt x="159" y="51"/>
                    <a:pt x="158" y="51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57" y="51"/>
                    <a:pt x="156" y="52"/>
                    <a:pt x="156" y="53"/>
                  </a:cubicBezTo>
                  <a:cubicBezTo>
                    <a:pt x="155" y="53"/>
                    <a:pt x="155" y="53"/>
                    <a:pt x="155" y="54"/>
                  </a:cubicBezTo>
                  <a:cubicBezTo>
                    <a:pt x="154" y="55"/>
                    <a:pt x="153" y="56"/>
                    <a:pt x="153" y="57"/>
                  </a:cubicBezTo>
                  <a:cubicBezTo>
                    <a:pt x="153" y="57"/>
                    <a:pt x="153" y="58"/>
                    <a:pt x="154" y="59"/>
                  </a:cubicBezTo>
                  <a:cubicBezTo>
                    <a:pt x="154" y="60"/>
                    <a:pt x="155" y="61"/>
                    <a:pt x="154" y="62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4" y="65"/>
                    <a:pt x="154" y="65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8"/>
                    <a:pt x="151" y="68"/>
                    <a:pt x="151" y="68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51" y="68"/>
                    <a:pt x="152" y="68"/>
                    <a:pt x="153" y="68"/>
                  </a:cubicBezTo>
                  <a:cubicBezTo>
                    <a:pt x="155" y="69"/>
                    <a:pt x="157" y="70"/>
                    <a:pt x="158" y="71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9" y="73"/>
                    <a:pt x="159" y="73"/>
                    <a:pt x="160" y="74"/>
                  </a:cubicBezTo>
                  <a:cubicBezTo>
                    <a:pt x="160" y="75"/>
                    <a:pt x="160" y="75"/>
                    <a:pt x="160" y="76"/>
                  </a:cubicBezTo>
                  <a:cubicBezTo>
                    <a:pt x="160" y="77"/>
                    <a:pt x="161" y="77"/>
                    <a:pt x="161" y="77"/>
                  </a:cubicBezTo>
                  <a:cubicBezTo>
                    <a:pt x="162" y="78"/>
                    <a:pt x="162" y="78"/>
                    <a:pt x="162" y="79"/>
                  </a:cubicBezTo>
                  <a:cubicBezTo>
                    <a:pt x="163" y="80"/>
                    <a:pt x="164" y="82"/>
                    <a:pt x="164" y="84"/>
                  </a:cubicBezTo>
                  <a:cubicBezTo>
                    <a:pt x="163" y="85"/>
                    <a:pt x="163" y="87"/>
                    <a:pt x="161" y="87"/>
                  </a:cubicBezTo>
                  <a:cubicBezTo>
                    <a:pt x="161" y="87"/>
                    <a:pt x="160" y="87"/>
                    <a:pt x="160" y="87"/>
                  </a:cubicBezTo>
                  <a:cubicBezTo>
                    <a:pt x="159" y="86"/>
                    <a:pt x="159" y="86"/>
                    <a:pt x="158" y="86"/>
                  </a:cubicBezTo>
                  <a:cubicBezTo>
                    <a:pt x="157" y="86"/>
                    <a:pt x="157" y="86"/>
                    <a:pt x="156" y="87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6" y="87"/>
                    <a:pt x="156" y="87"/>
                    <a:pt x="157" y="87"/>
                  </a:cubicBezTo>
                  <a:cubicBezTo>
                    <a:pt x="158" y="88"/>
                    <a:pt x="159" y="88"/>
                    <a:pt x="159" y="89"/>
                  </a:cubicBezTo>
                  <a:cubicBezTo>
                    <a:pt x="159" y="90"/>
                    <a:pt x="159" y="91"/>
                    <a:pt x="158" y="92"/>
                  </a:cubicBezTo>
                  <a:cubicBezTo>
                    <a:pt x="158" y="93"/>
                    <a:pt x="157" y="93"/>
                    <a:pt x="157" y="93"/>
                  </a:cubicBezTo>
                  <a:cubicBezTo>
                    <a:pt x="156" y="93"/>
                    <a:pt x="156" y="93"/>
                    <a:pt x="155" y="92"/>
                  </a:cubicBezTo>
                  <a:cubicBezTo>
                    <a:pt x="154" y="92"/>
                    <a:pt x="154" y="92"/>
                    <a:pt x="153" y="91"/>
                  </a:cubicBezTo>
                  <a:cubicBezTo>
                    <a:pt x="153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1" y="91"/>
                  </a:cubicBezTo>
                  <a:cubicBezTo>
                    <a:pt x="151" y="92"/>
                    <a:pt x="150" y="93"/>
                    <a:pt x="149" y="93"/>
                  </a:cubicBezTo>
                  <a:cubicBezTo>
                    <a:pt x="148" y="94"/>
                    <a:pt x="148" y="94"/>
                    <a:pt x="147" y="95"/>
                  </a:cubicBezTo>
                  <a:cubicBezTo>
                    <a:pt x="147" y="95"/>
                    <a:pt x="146" y="95"/>
                    <a:pt x="146" y="96"/>
                  </a:cubicBezTo>
                  <a:cubicBezTo>
                    <a:pt x="145" y="96"/>
                    <a:pt x="144" y="97"/>
                    <a:pt x="144" y="98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5" y="99"/>
                    <a:pt x="146" y="99"/>
                    <a:pt x="147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9" y="100"/>
                    <a:pt x="149" y="102"/>
                    <a:pt x="149" y="104"/>
                  </a:cubicBezTo>
                  <a:cubicBezTo>
                    <a:pt x="149" y="105"/>
                    <a:pt x="148" y="106"/>
                    <a:pt x="147" y="106"/>
                  </a:cubicBezTo>
                  <a:cubicBezTo>
                    <a:pt x="147" y="106"/>
                    <a:pt x="147" y="106"/>
                    <a:pt x="146" y="105"/>
                  </a:cubicBezTo>
                  <a:cubicBezTo>
                    <a:pt x="145" y="105"/>
                    <a:pt x="145" y="105"/>
                    <a:pt x="144" y="105"/>
                  </a:cubicBezTo>
                  <a:cubicBezTo>
                    <a:pt x="144" y="104"/>
                    <a:pt x="143" y="104"/>
                    <a:pt x="142" y="104"/>
                  </a:cubicBezTo>
                  <a:cubicBezTo>
                    <a:pt x="142" y="104"/>
                    <a:pt x="142" y="104"/>
                    <a:pt x="142" y="104"/>
                  </a:cubicBezTo>
                  <a:cubicBezTo>
                    <a:pt x="142" y="105"/>
                    <a:pt x="141" y="106"/>
                    <a:pt x="141" y="107"/>
                  </a:cubicBezTo>
                  <a:cubicBezTo>
                    <a:pt x="141" y="107"/>
                    <a:pt x="141" y="108"/>
                    <a:pt x="141" y="108"/>
                  </a:cubicBezTo>
                  <a:cubicBezTo>
                    <a:pt x="141" y="109"/>
                    <a:pt x="140" y="109"/>
                    <a:pt x="140" y="109"/>
                  </a:cubicBezTo>
                  <a:cubicBezTo>
                    <a:pt x="139" y="109"/>
                    <a:pt x="139" y="109"/>
                    <a:pt x="138" y="109"/>
                  </a:cubicBezTo>
                  <a:cubicBezTo>
                    <a:pt x="137" y="110"/>
                    <a:pt x="136" y="112"/>
                    <a:pt x="136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7" y="113"/>
                    <a:pt x="138" y="114"/>
                    <a:pt x="138" y="114"/>
                  </a:cubicBezTo>
                  <a:cubicBezTo>
                    <a:pt x="140" y="114"/>
                    <a:pt x="141" y="115"/>
                    <a:pt x="142" y="117"/>
                  </a:cubicBezTo>
                  <a:cubicBezTo>
                    <a:pt x="142" y="120"/>
                    <a:pt x="143" y="122"/>
                    <a:pt x="144" y="122"/>
                  </a:cubicBezTo>
                  <a:cubicBezTo>
                    <a:pt x="144" y="122"/>
                    <a:pt x="145" y="122"/>
                    <a:pt x="146" y="122"/>
                  </a:cubicBezTo>
                  <a:cubicBezTo>
                    <a:pt x="147" y="122"/>
                    <a:pt x="149" y="122"/>
                    <a:pt x="149" y="122"/>
                  </a:cubicBezTo>
                  <a:cubicBezTo>
                    <a:pt x="150" y="121"/>
                    <a:pt x="151" y="121"/>
                    <a:pt x="152" y="121"/>
                  </a:cubicBezTo>
                  <a:cubicBezTo>
                    <a:pt x="153" y="120"/>
                    <a:pt x="154" y="120"/>
                    <a:pt x="154" y="120"/>
                  </a:cubicBezTo>
                  <a:cubicBezTo>
                    <a:pt x="156" y="119"/>
                    <a:pt x="157" y="118"/>
                    <a:pt x="159" y="117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4" y="116"/>
                    <a:pt x="166" y="115"/>
                    <a:pt x="167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8" y="114"/>
                    <a:pt x="169" y="114"/>
                    <a:pt x="170" y="114"/>
                  </a:cubicBezTo>
                  <a:cubicBezTo>
                    <a:pt x="172" y="114"/>
                    <a:pt x="173" y="114"/>
                    <a:pt x="174" y="115"/>
                  </a:cubicBezTo>
                  <a:cubicBezTo>
                    <a:pt x="174" y="116"/>
                    <a:pt x="175" y="116"/>
                    <a:pt x="175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78" y="120"/>
                    <a:pt x="179" y="121"/>
                    <a:pt x="179" y="121"/>
                  </a:cubicBezTo>
                  <a:cubicBezTo>
                    <a:pt x="181" y="123"/>
                    <a:pt x="182" y="124"/>
                    <a:pt x="182" y="126"/>
                  </a:cubicBezTo>
                  <a:cubicBezTo>
                    <a:pt x="181" y="127"/>
                    <a:pt x="181" y="132"/>
                    <a:pt x="182" y="134"/>
                  </a:cubicBezTo>
                  <a:cubicBezTo>
                    <a:pt x="182" y="135"/>
                    <a:pt x="182" y="135"/>
                    <a:pt x="182" y="135"/>
                  </a:cubicBezTo>
                  <a:cubicBezTo>
                    <a:pt x="183" y="135"/>
                    <a:pt x="183" y="135"/>
                    <a:pt x="184" y="136"/>
                  </a:cubicBezTo>
                  <a:cubicBezTo>
                    <a:pt x="184" y="137"/>
                    <a:pt x="184" y="138"/>
                    <a:pt x="184" y="140"/>
                  </a:cubicBezTo>
                  <a:cubicBezTo>
                    <a:pt x="184" y="140"/>
                    <a:pt x="184" y="141"/>
                    <a:pt x="184" y="142"/>
                  </a:cubicBezTo>
                  <a:cubicBezTo>
                    <a:pt x="185" y="142"/>
                    <a:pt x="185" y="142"/>
                    <a:pt x="185" y="143"/>
                  </a:cubicBezTo>
                  <a:cubicBezTo>
                    <a:pt x="185" y="144"/>
                    <a:pt x="185" y="146"/>
                    <a:pt x="186" y="146"/>
                  </a:cubicBezTo>
                  <a:cubicBezTo>
                    <a:pt x="187" y="146"/>
                    <a:pt x="187" y="146"/>
                    <a:pt x="188" y="147"/>
                  </a:cubicBezTo>
                  <a:cubicBezTo>
                    <a:pt x="189" y="147"/>
                    <a:pt x="189" y="148"/>
                    <a:pt x="190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1" y="148"/>
                    <a:pt x="192" y="148"/>
                    <a:pt x="192" y="149"/>
                  </a:cubicBezTo>
                  <a:cubicBezTo>
                    <a:pt x="192" y="149"/>
                    <a:pt x="192" y="150"/>
                    <a:pt x="190" y="151"/>
                  </a:cubicBezTo>
                  <a:cubicBezTo>
                    <a:pt x="190" y="152"/>
                    <a:pt x="189" y="153"/>
                    <a:pt x="189" y="154"/>
                  </a:cubicBezTo>
                  <a:cubicBezTo>
                    <a:pt x="188" y="155"/>
                    <a:pt x="188" y="156"/>
                    <a:pt x="186" y="156"/>
                  </a:cubicBezTo>
                  <a:cubicBezTo>
                    <a:pt x="183" y="157"/>
                    <a:pt x="182" y="158"/>
                    <a:pt x="182" y="159"/>
                  </a:cubicBezTo>
                  <a:cubicBezTo>
                    <a:pt x="182" y="161"/>
                    <a:pt x="182" y="162"/>
                    <a:pt x="184" y="163"/>
                  </a:cubicBezTo>
                  <a:cubicBezTo>
                    <a:pt x="185" y="165"/>
                    <a:pt x="186" y="167"/>
                    <a:pt x="187" y="169"/>
                  </a:cubicBezTo>
                  <a:cubicBezTo>
                    <a:pt x="187" y="170"/>
                    <a:pt x="187" y="170"/>
                    <a:pt x="188" y="171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174"/>
                    <a:pt x="187" y="179"/>
                    <a:pt x="188" y="181"/>
                  </a:cubicBezTo>
                  <a:cubicBezTo>
                    <a:pt x="188" y="181"/>
                    <a:pt x="189" y="182"/>
                    <a:pt x="189" y="182"/>
                  </a:cubicBezTo>
                  <a:cubicBezTo>
                    <a:pt x="190" y="184"/>
                    <a:pt x="192" y="185"/>
                    <a:pt x="190" y="187"/>
                  </a:cubicBezTo>
                  <a:cubicBezTo>
                    <a:pt x="190" y="187"/>
                    <a:pt x="189" y="188"/>
                    <a:pt x="190" y="188"/>
                  </a:cubicBezTo>
                  <a:cubicBezTo>
                    <a:pt x="190" y="189"/>
                    <a:pt x="191" y="190"/>
                    <a:pt x="192" y="190"/>
                  </a:cubicBezTo>
                  <a:cubicBezTo>
                    <a:pt x="192" y="190"/>
                    <a:pt x="192" y="189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3" y="189"/>
                    <a:pt x="193" y="190"/>
                    <a:pt x="194" y="190"/>
                  </a:cubicBezTo>
                  <a:cubicBezTo>
                    <a:pt x="194" y="191"/>
                    <a:pt x="194" y="192"/>
                    <a:pt x="194" y="195"/>
                  </a:cubicBezTo>
                  <a:cubicBezTo>
                    <a:pt x="193" y="196"/>
                    <a:pt x="193" y="197"/>
                    <a:pt x="193" y="198"/>
                  </a:cubicBezTo>
                  <a:cubicBezTo>
                    <a:pt x="193" y="199"/>
                    <a:pt x="192" y="200"/>
                    <a:pt x="192" y="201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4"/>
                    <a:pt x="190" y="204"/>
                  </a:cubicBezTo>
                  <a:cubicBezTo>
                    <a:pt x="191" y="205"/>
                    <a:pt x="191" y="206"/>
                    <a:pt x="191" y="208"/>
                  </a:cubicBezTo>
                  <a:cubicBezTo>
                    <a:pt x="191" y="210"/>
                    <a:pt x="191" y="211"/>
                    <a:pt x="189" y="212"/>
                  </a:cubicBezTo>
                  <a:cubicBezTo>
                    <a:pt x="189" y="212"/>
                    <a:pt x="188" y="212"/>
                    <a:pt x="188" y="213"/>
                  </a:cubicBezTo>
                  <a:cubicBezTo>
                    <a:pt x="185" y="214"/>
                    <a:pt x="184" y="216"/>
                    <a:pt x="185" y="218"/>
                  </a:cubicBezTo>
                  <a:cubicBezTo>
                    <a:pt x="186" y="221"/>
                    <a:pt x="184" y="222"/>
                    <a:pt x="183" y="223"/>
                  </a:cubicBezTo>
                  <a:cubicBezTo>
                    <a:pt x="183" y="223"/>
                    <a:pt x="183" y="224"/>
                    <a:pt x="182" y="224"/>
                  </a:cubicBezTo>
                  <a:cubicBezTo>
                    <a:pt x="182" y="225"/>
                    <a:pt x="182" y="226"/>
                    <a:pt x="182" y="227"/>
                  </a:cubicBezTo>
                  <a:cubicBezTo>
                    <a:pt x="182" y="228"/>
                    <a:pt x="182" y="229"/>
                    <a:pt x="182" y="231"/>
                  </a:cubicBezTo>
                  <a:cubicBezTo>
                    <a:pt x="182" y="232"/>
                    <a:pt x="181" y="234"/>
                    <a:pt x="180" y="236"/>
                  </a:cubicBezTo>
                  <a:cubicBezTo>
                    <a:pt x="178" y="238"/>
                    <a:pt x="177" y="240"/>
                    <a:pt x="176" y="243"/>
                  </a:cubicBezTo>
                  <a:cubicBezTo>
                    <a:pt x="173" y="248"/>
                    <a:pt x="171" y="249"/>
                    <a:pt x="170" y="249"/>
                  </a:cubicBezTo>
                  <a:cubicBezTo>
                    <a:pt x="169" y="250"/>
                    <a:pt x="169" y="250"/>
                    <a:pt x="169" y="250"/>
                  </a:cubicBezTo>
                  <a:lnTo>
                    <a:pt x="168" y="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FA3DC04-24A6-4B5D-A655-91B731FD5D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1369" y="3581157"/>
              <a:ext cx="685800" cy="877888"/>
            </a:xfrm>
            <a:custGeom>
              <a:avLst/>
              <a:gdLst>
                <a:gd name="T0" fmla="*/ 153 w 196"/>
                <a:gd name="T1" fmla="*/ 23 h 251"/>
                <a:gd name="T2" fmla="*/ 166 w 196"/>
                <a:gd name="T3" fmla="*/ 39 h 251"/>
                <a:gd name="T4" fmla="*/ 153 w 196"/>
                <a:gd name="T5" fmla="*/ 69 h 251"/>
                <a:gd name="T6" fmla="*/ 158 w 196"/>
                <a:gd name="T7" fmla="*/ 92 h 251"/>
                <a:gd name="T8" fmla="*/ 143 w 196"/>
                <a:gd name="T9" fmla="*/ 103 h 251"/>
                <a:gd name="T10" fmla="*/ 161 w 196"/>
                <a:gd name="T11" fmla="*/ 118 h 251"/>
                <a:gd name="T12" fmla="*/ 191 w 196"/>
                <a:gd name="T13" fmla="*/ 148 h 251"/>
                <a:gd name="T14" fmla="*/ 193 w 196"/>
                <a:gd name="T15" fmla="*/ 190 h 251"/>
                <a:gd name="T16" fmla="*/ 176 w 196"/>
                <a:gd name="T17" fmla="*/ 243 h 251"/>
                <a:gd name="T18" fmla="*/ 140 w 196"/>
                <a:gd name="T19" fmla="*/ 239 h 251"/>
                <a:gd name="T20" fmla="*/ 119 w 196"/>
                <a:gd name="T21" fmla="*/ 234 h 251"/>
                <a:gd name="T22" fmla="*/ 96 w 196"/>
                <a:gd name="T23" fmla="*/ 212 h 251"/>
                <a:gd name="T24" fmla="*/ 95 w 196"/>
                <a:gd name="T25" fmla="*/ 180 h 251"/>
                <a:gd name="T26" fmla="*/ 74 w 196"/>
                <a:gd name="T27" fmla="*/ 163 h 251"/>
                <a:gd name="T28" fmla="*/ 34 w 196"/>
                <a:gd name="T29" fmla="*/ 175 h 251"/>
                <a:gd name="T30" fmla="*/ 34 w 196"/>
                <a:gd name="T31" fmla="*/ 144 h 251"/>
                <a:gd name="T32" fmla="*/ 5 w 196"/>
                <a:gd name="T33" fmla="*/ 99 h 251"/>
                <a:gd name="T34" fmla="*/ 27 w 196"/>
                <a:gd name="T35" fmla="*/ 68 h 251"/>
                <a:gd name="T36" fmla="*/ 49 w 196"/>
                <a:gd name="T37" fmla="*/ 71 h 251"/>
                <a:gd name="T38" fmla="*/ 64 w 196"/>
                <a:gd name="T39" fmla="*/ 60 h 251"/>
                <a:gd name="T40" fmla="*/ 92 w 196"/>
                <a:gd name="T41" fmla="*/ 38 h 251"/>
                <a:gd name="T42" fmla="*/ 123 w 196"/>
                <a:gd name="T43" fmla="*/ 24 h 251"/>
                <a:gd name="T44" fmla="*/ 137 w 196"/>
                <a:gd name="T45" fmla="*/ 1 h 251"/>
                <a:gd name="T46" fmla="*/ 127 w 196"/>
                <a:gd name="T47" fmla="*/ 21 h 251"/>
                <a:gd name="T48" fmla="*/ 104 w 196"/>
                <a:gd name="T49" fmla="*/ 34 h 251"/>
                <a:gd name="T50" fmla="*/ 81 w 196"/>
                <a:gd name="T51" fmla="*/ 42 h 251"/>
                <a:gd name="T52" fmla="*/ 66 w 196"/>
                <a:gd name="T53" fmla="*/ 55 h 251"/>
                <a:gd name="T54" fmla="*/ 57 w 196"/>
                <a:gd name="T55" fmla="*/ 65 h 251"/>
                <a:gd name="T56" fmla="*/ 46 w 196"/>
                <a:gd name="T57" fmla="*/ 71 h 251"/>
                <a:gd name="T58" fmla="*/ 24 w 196"/>
                <a:gd name="T59" fmla="*/ 71 h 251"/>
                <a:gd name="T60" fmla="*/ 16 w 196"/>
                <a:gd name="T61" fmla="*/ 79 h 251"/>
                <a:gd name="T62" fmla="*/ 3 w 196"/>
                <a:gd name="T63" fmla="*/ 113 h 251"/>
                <a:gd name="T64" fmla="*/ 23 w 196"/>
                <a:gd name="T65" fmla="*/ 137 h 251"/>
                <a:gd name="T66" fmla="*/ 20 w 196"/>
                <a:gd name="T67" fmla="*/ 170 h 251"/>
                <a:gd name="T68" fmla="*/ 36 w 196"/>
                <a:gd name="T69" fmla="*/ 177 h 251"/>
                <a:gd name="T70" fmla="*/ 66 w 196"/>
                <a:gd name="T71" fmla="*/ 166 h 251"/>
                <a:gd name="T72" fmla="*/ 91 w 196"/>
                <a:gd name="T73" fmla="*/ 174 h 251"/>
                <a:gd name="T74" fmla="*/ 92 w 196"/>
                <a:gd name="T75" fmla="*/ 188 h 251"/>
                <a:gd name="T76" fmla="*/ 101 w 196"/>
                <a:gd name="T77" fmla="*/ 206 h 251"/>
                <a:gd name="T78" fmla="*/ 101 w 196"/>
                <a:gd name="T79" fmla="*/ 223 h 251"/>
                <a:gd name="T80" fmla="*/ 120 w 196"/>
                <a:gd name="T81" fmla="*/ 234 h 251"/>
                <a:gd name="T82" fmla="*/ 136 w 196"/>
                <a:gd name="T83" fmla="*/ 237 h 251"/>
                <a:gd name="T84" fmla="*/ 158 w 196"/>
                <a:gd name="T85" fmla="*/ 245 h 251"/>
                <a:gd name="T86" fmla="*/ 184 w 196"/>
                <a:gd name="T87" fmla="*/ 224 h 251"/>
                <a:gd name="T88" fmla="*/ 193 w 196"/>
                <a:gd name="T89" fmla="*/ 201 h 251"/>
                <a:gd name="T90" fmla="*/ 189 w 196"/>
                <a:gd name="T91" fmla="*/ 180 h 251"/>
                <a:gd name="T92" fmla="*/ 194 w 196"/>
                <a:gd name="T93" fmla="*/ 148 h 251"/>
                <a:gd name="T94" fmla="*/ 183 w 196"/>
                <a:gd name="T95" fmla="*/ 134 h 251"/>
                <a:gd name="T96" fmla="*/ 161 w 196"/>
                <a:gd name="T97" fmla="*/ 117 h 251"/>
                <a:gd name="T98" fmla="*/ 138 w 196"/>
                <a:gd name="T99" fmla="*/ 112 h 251"/>
                <a:gd name="T100" fmla="*/ 150 w 196"/>
                <a:gd name="T101" fmla="*/ 104 h 251"/>
                <a:gd name="T102" fmla="*/ 156 w 196"/>
                <a:gd name="T103" fmla="*/ 93 h 251"/>
                <a:gd name="T104" fmla="*/ 163 w 196"/>
                <a:gd name="T105" fmla="*/ 77 h 251"/>
                <a:gd name="T106" fmla="*/ 156 w 196"/>
                <a:gd name="T107" fmla="*/ 62 h 251"/>
                <a:gd name="T108" fmla="*/ 167 w 196"/>
                <a:gd name="T109" fmla="*/ 49 h 251"/>
                <a:gd name="T110" fmla="*/ 166 w 196"/>
                <a:gd name="T111" fmla="*/ 30 h 251"/>
                <a:gd name="T112" fmla="*/ 156 w 196"/>
                <a:gd name="T113" fmla="*/ 24 h 251"/>
                <a:gd name="T114" fmla="*/ 146 w 196"/>
                <a:gd name="T115" fmla="*/ 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6" h="251">
                  <a:moveTo>
                    <a:pt x="142" y="1"/>
                  </a:moveTo>
                  <a:cubicBezTo>
                    <a:pt x="142" y="1"/>
                    <a:pt x="143" y="1"/>
                    <a:pt x="143" y="1"/>
                  </a:cubicBezTo>
                  <a:cubicBezTo>
                    <a:pt x="144" y="3"/>
                    <a:pt x="144" y="5"/>
                    <a:pt x="143" y="6"/>
                  </a:cubicBezTo>
                  <a:cubicBezTo>
                    <a:pt x="142" y="8"/>
                    <a:pt x="144" y="9"/>
                    <a:pt x="145" y="9"/>
                  </a:cubicBezTo>
                  <a:cubicBezTo>
                    <a:pt x="147" y="10"/>
                    <a:pt x="148" y="11"/>
                    <a:pt x="148" y="12"/>
                  </a:cubicBezTo>
                  <a:cubicBezTo>
                    <a:pt x="149" y="13"/>
                    <a:pt x="150" y="13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ubicBezTo>
                    <a:pt x="151" y="13"/>
                    <a:pt x="153" y="14"/>
                    <a:pt x="154" y="15"/>
                  </a:cubicBezTo>
                  <a:cubicBezTo>
                    <a:pt x="154" y="16"/>
                    <a:pt x="153" y="18"/>
                    <a:pt x="153" y="19"/>
                  </a:cubicBezTo>
                  <a:cubicBezTo>
                    <a:pt x="153" y="20"/>
                    <a:pt x="153" y="22"/>
                    <a:pt x="153" y="23"/>
                  </a:cubicBezTo>
                  <a:cubicBezTo>
                    <a:pt x="154" y="24"/>
                    <a:pt x="156" y="25"/>
                    <a:pt x="157" y="27"/>
                  </a:cubicBezTo>
                  <a:cubicBezTo>
                    <a:pt x="158" y="28"/>
                    <a:pt x="160" y="29"/>
                    <a:pt x="160" y="30"/>
                  </a:cubicBezTo>
                  <a:cubicBezTo>
                    <a:pt x="159" y="31"/>
                    <a:pt x="160" y="32"/>
                    <a:pt x="161" y="32"/>
                  </a:cubicBezTo>
                  <a:cubicBezTo>
                    <a:pt x="161" y="32"/>
                    <a:pt x="162" y="32"/>
                    <a:pt x="162" y="32"/>
                  </a:cubicBezTo>
                  <a:cubicBezTo>
                    <a:pt x="163" y="32"/>
                    <a:pt x="164" y="31"/>
                    <a:pt x="164" y="31"/>
                  </a:cubicBezTo>
                  <a:cubicBezTo>
                    <a:pt x="165" y="31"/>
                    <a:pt x="165" y="32"/>
                    <a:pt x="165" y="32"/>
                  </a:cubicBezTo>
                  <a:cubicBezTo>
                    <a:pt x="165" y="33"/>
                    <a:pt x="165" y="33"/>
                    <a:pt x="165" y="34"/>
                  </a:cubicBezTo>
                  <a:cubicBezTo>
                    <a:pt x="164" y="36"/>
                    <a:pt x="163" y="37"/>
                    <a:pt x="163" y="37"/>
                  </a:cubicBezTo>
                  <a:cubicBezTo>
                    <a:pt x="163" y="37"/>
                    <a:pt x="164" y="36"/>
                    <a:pt x="165" y="34"/>
                  </a:cubicBezTo>
                  <a:cubicBezTo>
                    <a:pt x="165" y="35"/>
                    <a:pt x="165" y="37"/>
                    <a:pt x="166" y="39"/>
                  </a:cubicBezTo>
                  <a:cubicBezTo>
                    <a:pt x="167" y="41"/>
                    <a:pt x="169" y="45"/>
                    <a:pt x="167" y="47"/>
                  </a:cubicBezTo>
                  <a:cubicBezTo>
                    <a:pt x="166" y="49"/>
                    <a:pt x="165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2" y="52"/>
                    <a:pt x="161" y="50"/>
                    <a:pt x="160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8" y="50"/>
                    <a:pt x="157" y="51"/>
                    <a:pt x="156" y="52"/>
                  </a:cubicBezTo>
                  <a:cubicBezTo>
                    <a:pt x="155" y="54"/>
                    <a:pt x="153" y="55"/>
                    <a:pt x="153" y="57"/>
                  </a:cubicBezTo>
                  <a:cubicBezTo>
                    <a:pt x="154" y="59"/>
                    <a:pt x="155" y="60"/>
                    <a:pt x="155" y="62"/>
                  </a:cubicBezTo>
                  <a:cubicBezTo>
                    <a:pt x="154" y="64"/>
                    <a:pt x="155" y="65"/>
                    <a:pt x="153" y="66"/>
                  </a:cubicBezTo>
                  <a:cubicBezTo>
                    <a:pt x="152" y="68"/>
                    <a:pt x="151" y="69"/>
                    <a:pt x="153" y="69"/>
                  </a:cubicBezTo>
                  <a:cubicBezTo>
                    <a:pt x="156" y="69"/>
                    <a:pt x="158" y="71"/>
                    <a:pt x="159" y="72"/>
                  </a:cubicBezTo>
                  <a:cubicBezTo>
                    <a:pt x="160" y="73"/>
                    <a:pt x="160" y="74"/>
                    <a:pt x="161" y="76"/>
                  </a:cubicBezTo>
                  <a:cubicBezTo>
                    <a:pt x="161" y="78"/>
                    <a:pt x="162" y="78"/>
                    <a:pt x="163" y="79"/>
                  </a:cubicBezTo>
                  <a:cubicBezTo>
                    <a:pt x="164" y="80"/>
                    <a:pt x="164" y="82"/>
                    <a:pt x="164" y="84"/>
                  </a:cubicBezTo>
                  <a:cubicBezTo>
                    <a:pt x="164" y="85"/>
                    <a:pt x="163" y="87"/>
                    <a:pt x="162" y="87"/>
                  </a:cubicBezTo>
                  <a:cubicBezTo>
                    <a:pt x="162" y="87"/>
                    <a:pt x="162" y="87"/>
                    <a:pt x="161" y="86"/>
                  </a:cubicBezTo>
                  <a:cubicBezTo>
                    <a:pt x="161" y="86"/>
                    <a:pt x="160" y="86"/>
                    <a:pt x="159" y="86"/>
                  </a:cubicBezTo>
                  <a:cubicBezTo>
                    <a:pt x="158" y="86"/>
                    <a:pt x="156" y="86"/>
                    <a:pt x="157" y="87"/>
                  </a:cubicBezTo>
                  <a:cubicBezTo>
                    <a:pt x="157" y="88"/>
                    <a:pt x="159" y="88"/>
                    <a:pt x="159" y="89"/>
                  </a:cubicBezTo>
                  <a:cubicBezTo>
                    <a:pt x="160" y="90"/>
                    <a:pt x="159" y="92"/>
                    <a:pt x="158" y="92"/>
                  </a:cubicBezTo>
                  <a:cubicBezTo>
                    <a:pt x="157" y="92"/>
                    <a:pt x="157" y="92"/>
                    <a:pt x="156" y="92"/>
                  </a:cubicBezTo>
                  <a:cubicBezTo>
                    <a:pt x="155" y="91"/>
                    <a:pt x="154" y="90"/>
                    <a:pt x="153" y="90"/>
                  </a:cubicBezTo>
                  <a:cubicBezTo>
                    <a:pt x="153" y="90"/>
                    <a:pt x="152" y="90"/>
                    <a:pt x="152" y="91"/>
                  </a:cubicBezTo>
                  <a:cubicBezTo>
                    <a:pt x="151" y="92"/>
                    <a:pt x="149" y="93"/>
                    <a:pt x="148" y="94"/>
                  </a:cubicBezTo>
                  <a:cubicBezTo>
                    <a:pt x="146" y="96"/>
                    <a:pt x="143" y="97"/>
                    <a:pt x="145" y="98"/>
                  </a:cubicBezTo>
                  <a:cubicBezTo>
                    <a:pt x="146" y="100"/>
                    <a:pt x="147" y="100"/>
                    <a:pt x="148" y="100"/>
                  </a:cubicBezTo>
                  <a:cubicBezTo>
                    <a:pt x="149" y="101"/>
                    <a:pt x="150" y="102"/>
                    <a:pt x="149" y="104"/>
                  </a:cubicBezTo>
                  <a:cubicBezTo>
                    <a:pt x="149" y="105"/>
                    <a:pt x="149" y="105"/>
                    <a:pt x="148" y="105"/>
                  </a:cubicBezTo>
                  <a:cubicBezTo>
                    <a:pt x="148" y="105"/>
                    <a:pt x="148" y="105"/>
                    <a:pt x="147" y="105"/>
                  </a:cubicBezTo>
                  <a:cubicBezTo>
                    <a:pt x="146" y="104"/>
                    <a:pt x="144" y="103"/>
                    <a:pt x="143" y="103"/>
                  </a:cubicBezTo>
                  <a:cubicBezTo>
                    <a:pt x="143" y="103"/>
                    <a:pt x="143" y="104"/>
                    <a:pt x="143" y="104"/>
                  </a:cubicBezTo>
                  <a:cubicBezTo>
                    <a:pt x="142" y="105"/>
                    <a:pt x="142" y="107"/>
                    <a:pt x="141" y="108"/>
                  </a:cubicBezTo>
                  <a:cubicBezTo>
                    <a:pt x="141" y="109"/>
                    <a:pt x="140" y="108"/>
                    <a:pt x="139" y="109"/>
                  </a:cubicBezTo>
                  <a:cubicBezTo>
                    <a:pt x="137" y="110"/>
                    <a:pt x="136" y="113"/>
                    <a:pt x="138" y="114"/>
                  </a:cubicBezTo>
                  <a:cubicBezTo>
                    <a:pt x="140" y="115"/>
                    <a:pt x="141" y="115"/>
                    <a:pt x="142" y="117"/>
                  </a:cubicBezTo>
                  <a:cubicBezTo>
                    <a:pt x="143" y="120"/>
                    <a:pt x="143" y="122"/>
                    <a:pt x="145" y="123"/>
                  </a:cubicBezTo>
                  <a:cubicBezTo>
                    <a:pt x="145" y="123"/>
                    <a:pt x="146" y="123"/>
                    <a:pt x="147" y="123"/>
                  </a:cubicBezTo>
                  <a:cubicBezTo>
                    <a:pt x="149" y="123"/>
                    <a:pt x="151" y="123"/>
                    <a:pt x="151" y="123"/>
                  </a:cubicBezTo>
                  <a:cubicBezTo>
                    <a:pt x="153" y="121"/>
                    <a:pt x="154" y="121"/>
                    <a:pt x="156" y="120"/>
                  </a:cubicBezTo>
                  <a:cubicBezTo>
                    <a:pt x="157" y="119"/>
                    <a:pt x="159" y="119"/>
                    <a:pt x="161" y="118"/>
                  </a:cubicBezTo>
                  <a:cubicBezTo>
                    <a:pt x="164" y="117"/>
                    <a:pt x="167" y="115"/>
                    <a:pt x="169" y="115"/>
                  </a:cubicBezTo>
                  <a:cubicBezTo>
                    <a:pt x="169" y="115"/>
                    <a:pt x="170" y="115"/>
                    <a:pt x="171" y="115"/>
                  </a:cubicBezTo>
                  <a:cubicBezTo>
                    <a:pt x="172" y="115"/>
                    <a:pt x="174" y="115"/>
                    <a:pt x="174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80" y="122"/>
                    <a:pt x="182" y="123"/>
                    <a:pt x="182" y="126"/>
                  </a:cubicBezTo>
                  <a:cubicBezTo>
                    <a:pt x="182" y="129"/>
                    <a:pt x="181" y="132"/>
                    <a:pt x="182" y="134"/>
                  </a:cubicBezTo>
                  <a:cubicBezTo>
                    <a:pt x="183" y="136"/>
                    <a:pt x="183" y="135"/>
                    <a:pt x="184" y="136"/>
                  </a:cubicBezTo>
                  <a:cubicBezTo>
                    <a:pt x="185" y="137"/>
                    <a:pt x="185" y="140"/>
                    <a:pt x="185" y="142"/>
                  </a:cubicBezTo>
                  <a:cubicBezTo>
                    <a:pt x="185" y="143"/>
                    <a:pt x="185" y="146"/>
                    <a:pt x="187" y="146"/>
                  </a:cubicBezTo>
                  <a:cubicBezTo>
                    <a:pt x="188" y="147"/>
                    <a:pt x="189" y="148"/>
                    <a:pt x="191" y="148"/>
                  </a:cubicBezTo>
                  <a:cubicBezTo>
                    <a:pt x="193" y="149"/>
                    <a:pt x="193" y="148"/>
                    <a:pt x="191" y="151"/>
                  </a:cubicBezTo>
                  <a:cubicBezTo>
                    <a:pt x="189" y="153"/>
                    <a:pt x="190" y="155"/>
                    <a:pt x="187" y="156"/>
                  </a:cubicBezTo>
                  <a:cubicBezTo>
                    <a:pt x="184" y="156"/>
                    <a:pt x="183" y="157"/>
                    <a:pt x="183" y="159"/>
                  </a:cubicBezTo>
                  <a:cubicBezTo>
                    <a:pt x="182" y="161"/>
                    <a:pt x="183" y="162"/>
                    <a:pt x="184" y="164"/>
                  </a:cubicBezTo>
                  <a:cubicBezTo>
                    <a:pt x="186" y="165"/>
                    <a:pt x="187" y="167"/>
                    <a:pt x="187" y="169"/>
                  </a:cubicBezTo>
                  <a:cubicBezTo>
                    <a:pt x="187" y="170"/>
                    <a:pt x="188" y="171"/>
                    <a:pt x="188" y="171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188" y="171"/>
                    <a:pt x="187" y="178"/>
                    <a:pt x="188" y="181"/>
                  </a:cubicBezTo>
                  <a:cubicBezTo>
                    <a:pt x="190" y="184"/>
                    <a:pt x="192" y="184"/>
                    <a:pt x="191" y="187"/>
                  </a:cubicBezTo>
                  <a:cubicBezTo>
                    <a:pt x="189" y="189"/>
                    <a:pt x="191" y="190"/>
                    <a:pt x="193" y="190"/>
                  </a:cubicBezTo>
                  <a:cubicBezTo>
                    <a:pt x="193" y="190"/>
                    <a:pt x="193" y="190"/>
                    <a:pt x="194" y="190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196" y="190"/>
                    <a:pt x="194" y="196"/>
                    <a:pt x="194" y="198"/>
                  </a:cubicBezTo>
                  <a:cubicBezTo>
                    <a:pt x="194" y="200"/>
                    <a:pt x="191" y="200"/>
                    <a:pt x="191" y="203"/>
                  </a:cubicBezTo>
                  <a:cubicBezTo>
                    <a:pt x="190" y="205"/>
                    <a:pt x="192" y="204"/>
                    <a:pt x="192" y="208"/>
                  </a:cubicBezTo>
                  <a:cubicBezTo>
                    <a:pt x="192" y="211"/>
                    <a:pt x="191" y="211"/>
                    <a:pt x="188" y="212"/>
                  </a:cubicBezTo>
                  <a:cubicBezTo>
                    <a:pt x="186" y="214"/>
                    <a:pt x="185" y="216"/>
                    <a:pt x="185" y="219"/>
                  </a:cubicBezTo>
                  <a:cubicBezTo>
                    <a:pt x="186" y="221"/>
                    <a:pt x="184" y="222"/>
                    <a:pt x="183" y="224"/>
                  </a:cubicBezTo>
                  <a:cubicBezTo>
                    <a:pt x="182" y="225"/>
                    <a:pt x="183" y="228"/>
                    <a:pt x="182" y="231"/>
                  </a:cubicBezTo>
                  <a:cubicBezTo>
                    <a:pt x="182" y="234"/>
                    <a:pt x="179" y="236"/>
                    <a:pt x="176" y="243"/>
                  </a:cubicBezTo>
                  <a:cubicBezTo>
                    <a:pt x="174" y="248"/>
                    <a:pt x="172" y="248"/>
                    <a:pt x="171" y="248"/>
                  </a:cubicBezTo>
                  <a:cubicBezTo>
                    <a:pt x="171" y="248"/>
                    <a:pt x="171" y="248"/>
                    <a:pt x="171" y="248"/>
                  </a:cubicBezTo>
                  <a:cubicBezTo>
                    <a:pt x="170" y="249"/>
                    <a:pt x="170" y="249"/>
                    <a:pt x="170" y="249"/>
                  </a:cubicBezTo>
                  <a:cubicBezTo>
                    <a:pt x="169" y="249"/>
                    <a:pt x="166" y="246"/>
                    <a:pt x="164" y="246"/>
                  </a:cubicBezTo>
                  <a:cubicBezTo>
                    <a:pt x="162" y="246"/>
                    <a:pt x="160" y="245"/>
                    <a:pt x="158" y="243"/>
                  </a:cubicBezTo>
                  <a:cubicBezTo>
                    <a:pt x="156" y="242"/>
                    <a:pt x="153" y="241"/>
                    <a:pt x="150" y="239"/>
                  </a:cubicBezTo>
                  <a:cubicBezTo>
                    <a:pt x="149" y="238"/>
                    <a:pt x="148" y="238"/>
                    <a:pt x="148" y="238"/>
                  </a:cubicBezTo>
                  <a:cubicBezTo>
                    <a:pt x="147" y="238"/>
                    <a:pt x="146" y="238"/>
                    <a:pt x="145" y="239"/>
                  </a:cubicBezTo>
                  <a:cubicBezTo>
                    <a:pt x="144" y="239"/>
                    <a:pt x="144" y="240"/>
                    <a:pt x="143" y="240"/>
                  </a:cubicBezTo>
                  <a:cubicBezTo>
                    <a:pt x="142" y="240"/>
                    <a:pt x="141" y="239"/>
                    <a:pt x="140" y="239"/>
                  </a:cubicBezTo>
                  <a:cubicBezTo>
                    <a:pt x="138" y="238"/>
                    <a:pt x="138" y="236"/>
                    <a:pt x="137" y="236"/>
                  </a:cubicBezTo>
                  <a:cubicBezTo>
                    <a:pt x="136" y="236"/>
                    <a:pt x="136" y="236"/>
                    <a:pt x="136" y="236"/>
                  </a:cubicBezTo>
                  <a:cubicBezTo>
                    <a:pt x="134" y="237"/>
                    <a:pt x="133" y="238"/>
                    <a:pt x="132" y="238"/>
                  </a:cubicBezTo>
                  <a:cubicBezTo>
                    <a:pt x="132" y="238"/>
                    <a:pt x="131" y="238"/>
                    <a:pt x="131" y="238"/>
                  </a:cubicBezTo>
                  <a:cubicBezTo>
                    <a:pt x="130" y="237"/>
                    <a:pt x="129" y="237"/>
                    <a:pt x="129" y="237"/>
                  </a:cubicBezTo>
                  <a:cubicBezTo>
                    <a:pt x="128" y="237"/>
                    <a:pt x="128" y="237"/>
                    <a:pt x="127" y="238"/>
                  </a:cubicBezTo>
                  <a:cubicBezTo>
                    <a:pt x="127" y="239"/>
                    <a:pt x="126" y="239"/>
                    <a:pt x="126" y="239"/>
                  </a:cubicBezTo>
                  <a:cubicBezTo>
                    <a:pt x="124" y="239"/>
                    <a:pt x="122" y="235"/>
                    <a:pt x="122" y="234"/>
                  </a:cubicBezTo>
                  <a:cubicBezTo>
                    <a:pt x="122" y="234"/>
                    <a:pt x="121" y="233"/>
                    <a:pt x="120" y="233"/>
                  </a:cubicBezTo>
                  <a:cubicBezTo>
                    <a:pt x="120" y="233"/>
                    <a:pt x="119" y="233"/>
                    <a:pt x="119" y="234"/>
                  </a:cubicBezTo>
                  <a:cubicBezTo>
                    <a:pt x="119" y="234"/>
                    <a:pt x="118" y="234"/>
                    <a:pt x="118" y="234"/>
                  </a:cubicBezTo>
                  <a:cubicBezTo>
                    <a:pt x="117" y="234"/>
                    <a:pt x="116" y="232"/>
                    <a:pt x="114" y="231"/>
                  </a:cubicBezTo>
                  <a:cubicBezTo>
                    <a:pt x="111" y="229"/>
                    <a:pt x="112" y="227"/>
                    <a:pt x="112" y="224"/>
                  </a:cubicBezTo>
                  <a:cubicBezTo>
                    <a:pt x="112" y="222"/>
                    <a:pt x="108" y="222"/>
                    <a:pt x="106" y="222"/>
                  </a:cubicBezTo>
                  <a:cubicBezTo>
                    <a:pt x="106" y="221"/>
                    <a:pt x="106" y="221"/>
                    <a:pt x="105" y="221"/>
                  </a:cubicBezTo>
                  <a:cubicBezTo>
                    <a:pt x="103" y="221"/>
                    <a:pt x="100" y="222"/>
                    <a:pt x="100" y="222"/>
                  </a:cubicBezTo>
                  <a:cubicBezTo>
                    <a:pt x="100" y="222"/>
                    <a:pt x="100" y="223"/>
                    <a:pt x="99" y="224"/>
                  </a:cubicBezTo>
                  <a:cubicBezTo>
                    <a:pt x="99" y="222"/>
                    <a:pt x="99" y="221"/>
                    <a:pt x="99" y="221"/>
                  </a:cubicBezTo>
                  <a:cubicBezTo>
                    <a:pt x="99" y="219"/>
                    <a:pt x="97" y="219"/>
                    <a:pt x="95" y="217"/>
                  </a:cubicBezTo>
                  <a:cubicBezTo>
                    <a:pt x="94" y="215"/>
                    <a:pt x="95" y="214"/>
                    <a:pt x="96" y="212"/>
                  </a:cubicBezTo>
                  <a:cubicBezTo>
                    <a:pt x="98" y="210"/>
                    <a:pt x="98" y="210"/>
                    <a:pt x="100" y="208"/>
                  </a:cubicBezTo>
                  <a:cubicBezTo>
                    <a:pt x="101" y="207"/>
                    <a:pt x="101" y="208"/>
                    <a:pt x="103" y="207"/>
                  </a:cubicBezTo>
                  <a:cubicBezTo>
                    <a:pt x="104" y="205"/>
                    <a:pt x="104" y="203"/>
                    <a:pt x="104" y="201"/>
                  </a:cubicBezTo>
                  <a:cubicBezTo>
                    <a:pt x="105" y="199"/>
                    <a:pt x="104" y="197"/>
                    <a:pt x="102" y="197"/>
                  </a:cubicBezTo>
                  <a:cubicBezTo>
                    <a:pt x="102" y="197"/>
                    <a:pt x="101" y="197"/>
                    <a:pt x="101" y="197"/>
                  </a:cubicBezTo>
                  <a:cubicBezTo>
                    <a:pt x="101" y="197"/>
                    <a:pt x="101" y="197"/>
                    <a:pt x="101" y="197"/>
                  </a:cubicBezTo>
                  <a:cubicBezTo>
                    <a:pt x="99" y="197"/>
                    <a:pt x="97" y="195"/>
                    <a:pt x="96" y="194"/>
                  </a:cubicBezTo>
                  <a:cubicBezTo>
                    <a:pt x="96" y="194"/>
                    <a:pt x="96" y="192"/>
                    <a:pt x="94" y="190"/>
                  </a:cubicBezTo>
                  <a:cubicBezTo>
                    <a:pt x="92" y="188"/>
                    <a:pt x="93" y="187"/>
                    <a:pt x="96" y="186"/>
                  </a:cubicBezTo>
                  <a:cubicBezTo>
                    <a:pt x="98" y="185"/>
                    <a:pt x="95" y="182"/>
                    <a:pt x="95" y="180"/>
                  </a:cubicBezTo>
                  <a:cubicBezTo>
                    <a:pt x="96" y="178"/>
                    <a:pt x="96" y="177"/>
                    <a:pt x="96" y="175"/>
                  </a:cubicBezTo>
                  <a:cubicBezTo>
                    <a:pt x="96" y="174"/>
                    <a:pt x="94" y="173"/>
                    <a:pt x="93" y="173"/>
                  </a:cubicBezTo>
                  <a:cubicBezTo>
                    <a:pt x="93" y="173"/>
                    <a:pt x="93" y="173"/>
                    <a:pt x="92" y="173"/>
                  </a:cubicBezTo>
                  <a:cubicBezTo>
                    <a:pt x="92" y="173"/>
                    <a:pt x="92" y="173"/>
                    <a:pt x="91" y="173"/>
                  </a:cubicBezTo>
                  <a:cubicBezTo>
                    <a:pt x="90" y="173"/>
                    <a:pt x="88" y="172"/>
                    <a:pt x="87" y="170"/>
                  </a:cubicBezTo>
                  <a:cubicBezTo>
                    <a:pt x="86" y="169"/>
                    <a:pt x="86" y="168"/>
                    <a:pt x="85" y="168"/>
                  </a:cubicBezTo>
                  <a:cubicBezTo>
                    <a:pt x="85" y="168"/>
                    <a:pt x="84" y="169"/>
                    <a:pt x="84" y="170"/>
                  </a:cubicBezTo>
                  <a:cubicBezTo>
                    <a:pt x="84" y="170"/>
                    <a:pt x="83" y="170"/>
                    <a:pt x="83" y="170"/>
                  </a:cubicBezTo>
                  <a:cubicBezTo>
                    <a:pt x="82" y="170"/>
                    <a:pt x="80" y="168"/>
                    <a:pt x="79" y="167"/>
                  </a:cubicBezTo>
                  <a:cubicBezTo>
                    <a:pt x="78" y="166"/>
                    <a:pt x="76" y="163"/>
                    <a:pt x="74" y="163"/>
                  </a:cubicBezTo>
                  <a:cubicBezTo>
                    <a:pt x="74" y="163"/>
                    <a:pt x="74" y="163"/>
                    <a:pt x="73" y="163"/>
                  </a:cubicBezTo>
                  <a:cubicBezTo>
                    <a:pt x="71" y="163"/>
                    <a:pt x="68" y="164"/>
                    <a:pt x="66" y="165"/>
                  </a:cubicBezTo>
                  <a:cubicBezTo>
                    <a:pt x="63" y="167"/>
                    <a:pt x="61" y="168"/>
                    <a:pt x="58" y="169"/>
                  </a:cubicBezTo>
                  <a:cubicBezTo>
                    <a:pt x="56" y="170"/>
                    <a:pt x="54" y="171"/>
                    <a:pt x="53" y="172"/>
                  </a:cubicBezTo>
                  <a:cubicBezTo>
                    <a:pt x="51" y="172"/>
                    <a:pt x="50" y="173"/>
                    <a:pt x="48" y="174"/>
                  </a:cubicBezTo>
                  <a:cubicBezTo>
                    <a:pt x="47" y="174"/>
                    <a:pt x="47" y="174"/>
                    <a:pt x="47" y="174"/>
                  </a:cubicBezTo>
                  <a:cubicBezTo>
                    <a:pt x="46" y="174"/>
                    <a:pt x="45" y="174"/>
                    <a:pt x="44" y="174"/>
                  </a:cubicBezTo>
                  <a:cubicBezTo>
                    <a:pt x="43" y="174"/>
                    <a:pt x="43" y="174"/>
                    <a:pt x="42" y="175"/>
                  </a:cubicBezTo>
                  <a:cubicBezTo>
                    <a:pt x="41" y="177"/>
                    <a:pt x="39" y="177"/>
                    <a:pt x="38" y="177"/>
                  </a:cubicBezTo>
                  <a:cubicBezTo>
                    <a:pt x="37" y="177"/>
                    <a:pt x="36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5"/>
                    <a:pt x="33" y="175"/>
                    <a:pt x="33" y="175"/>
                  </a:cubicBezTo>
                  <a:cubicBezTo>
                    <a:pt x="31" y="175"/>
                    <a:pt x="27" y="174"/>
                    <a:pt x="24" y="173"/>
                  </a:cubicBezTo>
                  <a:cubicBezTo>
                    <a:pt x="24" y="173"/>
                    <a:pt x="23" y="173"/>
                    <a:pt x="23" y="173"/>
                  </a:cubicBezTo>
                  <a:cubicBezTo>
                    <a:pt x="22" y="173"/>
                    <a:pt x="21" y="173"/>
                    <a:pt x="20" y="174"/>
                  </a:cubicBezTo>
                  <a:cubicBezTo>
                    <a:pt x="20" y="173"/>
                    <a:pt x="21" y="171"/>
                    <a:pt x="21" y="170"/>
                  </a:cubicBezTo>
                  <a:cubicBezTo>
                    <a:pt x="21" y="168"/>
                    <a:pt x="23" y="166"/>
                    <a:pt x="25" y="164"/>
                  </a:cubicBezTo>
                  <a:cubicBezTo>
                    <a:pt x="27" y="162"/>
                    <a:pt x="27" y="161"/>
                    <a:pt x="27" y="158"/>
                  </a:cubicBezTo>
                  <a:cubicBezTo>
                    <a:pt x="27" y="155"/>
                    <a:pt x="29" y="155"/>
                    <a:pt x="32" y="153"/>
                  </a:cubicBezTo>
                  <a:cubicBezTo>
                    <a:pt x="35" y="151"/>
                    <a:pt x="33" y="147"/>
                    <a:pt x="34" y="144"/>
                  </a:cubicBezTo>
                  <a:cubicBezTo>
                    <a:pt x="35" y="141"/>
                    <a:pt x="33" y="140"/>
                    <a:pt x="30" y="140"/>
                  </a:cubicBezTo>
                  <a:cubicBezTo>
                    <a:pt x="27" y="140"/>
                    <a:pt x="24" y="139"/>
                    <a:pt x="24" y="137"/>
                  </a:cubicBezTo>
                  <a:cubicBezTo>
                    <a:pt x="24" y="135"/>
                    <a:pt x="24" y="134"/>
                    <a:pt x="23" y="134"/>
                  </a:cubicBezTo>
                  <a:cubicBezTo>
                    <a:pt x="23" y="134"/>
                    <a:pt x="22" y="134"/>
                    <a:pt x="21" y="134"/>
                  </a:cubicBezTo>
                  <a:cubicBezTo>
                    <a:pt x="21" y="135"/>
                    <a:pt x="21" y="135"/>
                    <a:pt x="20" y="135"/>
                  </a:cubicBezTo>
                  <a:cubicBezTo>
                    <a:pt x="18" y="135"/>
                    <a:pt x="17" y="132"/>
                    <a:pt x="15" y="131"/>
                  </a:cubicBezTo>
                  <a:cubicBezTo>
                    <a:pt x="13" y="130"/>
                    <a:pt x="11" y="128"/>
                    <a:pt x="11" y="124"/>
                  </a:cubicBezTo>
                  <a:cubicBezTo>
                    <a:pt x="10" y="120"/>
                    <a:pt x="9" y="120"/>
                    <a:pt x="7" y="118"/>
                  </a:cubicBezTo>
                  <a:cubicBezTo>
                    <a:pt x="5" y="116"/>
                    <a:pt x="4" y="112"/>
                    <a:pt x="3" y="109"/>
                  </a:cubicBezTo>
                  <a:cubicBezTo>
                    <a:pt x="1" y="106"/>
                    <a:pt x="3" y="102"/>
                    <a:pt x="5" y="99"/>
                  </a:cubicBezTo>
                  <a:cubicBezTo>
                    <a:pt x="6" y="95"/>
                    <a:pt x="5" y="95"/>
                    <a:pt x="7" y="93"/>
                  </a:cubicBezTo>
                  <a:cubicBezTo>
                    <a:pt x="9" y="92"/>
                    <a:pt x="10" y="93"/>
                    <a:pt x="9" y="90"/>
                  </a:cubicBezTo>
                  <a:cubicBezTo>
                    <a:pt x="7" y="88"/>
                    <a:pt x="9" y="85"/>
                    <a:pt x="10" y="84"/>
                  </a:cubicBezTo>
                  <a:cubicBezTo>
                    <a:pt x="12" y="83"/>
                    <a:pt x="16" y="83"/>
                    <a:pt x="17" y="80"/>
                  </a:cubicBezTo>
                  <a:cubicBezTo>
                    <a:pt x="18" y="78"/>
                    <a:pt x="19" y="77"/>
                    <a:pt x="20" y="77"/>
                  </a:cubicBezTo>
                  <a:cubicBezTo>
                    <a:pt x="21" y="77"/>
                    <a:pt x="22" y="77"/>
                    <a:pt x="22" y="77"/>
                  </a:cubicBezTo>
                  <a:cubicBezTo>
                    <a:pt x="23" y="78"/>
                    <a:pt x="23" y="78"/>
                    <a:pt x="24" y="78"/>
                  </a:cubicBezTo>
                  <a:cubicBezTo>
                    <a:pt x="25" y="78"/>
                    <a:pt x="26" y="76"/>
                    <a:pt x="27" y="75"/>
                  </a:cubicBezTo>
                  <a:cubicBezTo>
                    <a:pt x="29" y="73"/>
                    <a:pt x="27" y="72"/>
                    <a:pt x="25" y="71"/>
                  </a:cubicBezTo>
                  <a:cubicBezTo>
                    <a:pt x="26" y="70"/>
                    <a:pt x="26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9" y="68"/>
                    <a:pt x="29" y="69"/>
                    <a:pt x="30" y="70"/>
                  </a:cubicBezTo>
                  <a:cubicBezTo>
                    <a:pt x="31" y="71"/>
                    <a:pt x="32" y="74"/>
                    <a:pt x="33" y="74"/>
                  </a:cubicBezTo>
                  <a:cubicBezTo>
                    <a:pt x="34" y="74"/>
                    <a:pt x="34" y="74"/>
                    <a:pt x="35" y="73"/>
                  </a:cubicBezTo>
                  <a:cubicBezTo>
                    <a:pt x="37" y="70"/>
                    <a:pt x="38" y="70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3" y="69"/>
                    <a:pt x="44" y="70"/>
                    <a:pt x="45" y="71"/>
                  </a:cubicBezTo>
                  <a:cubicBezTo>
                    <a:pt x="46" y="72"/>
                    <a:pt x="47" y="73"/>
                    <a:pt x="47" y="73"/>
                  </a:cubicBezTo>
                  <a:cubicBezTo>
                    <a:pt x="48" y="73"/>
                    <a:pt x="48" y="72"/>
                    <a:pt x="48" y="72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1"/>
                    <a:pt x="50" y="72"/>
                    <a:pt x="51" y="73"/>
                  </a:cubicBezTo>
                  <a:cubicBezTo>
                    <a:pt x="51" y="73"/>
                    <a:pt x="52" y="74"/>
                    <a:pt x="52" y="74"/>
                  </a:cubicBezTo>
                  <a:cubicBezTo>
                    <a:pt x="53" y="74"/>
                    <a:pt x="55" y="73"/>
                    <a:pt x="55" y="73"/>
                  </a:cubicBezTo>
                  <a:cubicBezTo>
                    <a:pt x="57" y="72"/>
                    <a:pt x="57" y="71"/>
                    <a:pt x="57" y="69"/>
                  </a:cubicBezTo>
                  <a:cubicBezTo>
                    <a:pt x="57" y="67"/>
                    <a:pt x="59" y="66"/>
                    <a:pt x="58" y="64"/>
                  </a:cubicBezTo>
                  <a:cubicBezTo>
                    <a:pt x="57" y="63"/>
                    <a:pt x="55" y="63"/>
                    <a:pt x="55" y="61"/>
                  </a:cubicBezTo>
                  <a:cubicBezTo>
                    <a:pt x="55" y="59"/>
                    <a:pt x="55" y="58"/>
                    <a:pt x="57" y="57"/>
                  </a:cubicBezTo>
                  <a:cubicBezTo>
                    <a:pt x="57" y="56"/>
                    <a:pt x="58" y="56"/>
                    <a:pt x="58" y="56"/>
                  </a:cubicBezTo>
                  <a:cubicBezTo>
                    <a:pt x="59" y="56"/>
                    <a:pt x="60" y="58"/>
                    <a:pt x="61" y="58"/>
                  </a:cubicBezTo>
                  <a:cubicBezTo>
                    <a:pt x="61" y="59"/>
                    <a:pt x="63" y="60"/>
                    <a:pt x="64" y="60"/>
                  </a:cubicBezTo>
                  <a:cubicBezTo>
                    <a:pt x="64" y="60"/>
                    <a:pt x="65" y="60"/>
                    <a:pt x="65" y="60"/>
                  </a:cubicBezTo>
                  <a:cubicBezTo>
                    <a:pt x="67" y="58"/>
                    <a:pt x="68" y="56"/>
                    <a:pt x="67" y="55"/>
                  </a:cubicBezTo>
                  <a:cubicBezTo>
                    <a:pt x="67" y="53"/>
                    <a:pt x="67" y="51"/>
                    <a:pt x="69" y="51"/>
                  </a:cubicBezTo>
                  <a:cubicBezTo>
                    <a:pt x="71" y="50"/>
                    <a:pt x="70" y="49"/>
                    <a:pt x="71" y="48"/>
                  </a:cubicBezTo>
                  <a:cubicBezTo>
                    <a:pt x="71" y="47"/>
                    <a:pt x="74" y="47"/>
                    <a:pt x="75" y="47"/>
                  </a:cubicBezTo>
                  <a:cubicBezTo>
                    <a:pt x="76" y="47"/>
                    <a:pt x="77" y="45"/>
                    <a:pt x="78" y="44"/>
                  </a:cubicBezTo>
                  <a:cubicBezTo>
                    <a:pt x="78" y="43"/>
                    <a:pt x="79" y="43"/>
                    <a:pt x="79" y="43"/>
                  </a:cubicBezTo>
                  <a:cubicBezTo>
                    <a:pt x="80" y="43"/>
                    <a:pt x="82" y="44"/>
                    <a:pt x="83" y="44"/>
                  </a:cubicBezTo>
                  <a:cubicBezTo>
                    <a:pt x="84" y="44"/>
                    <a:pt x="86" y="43"/>
                    <a:pt x="87" y="42"/>
                  </a:cubicBezTo>
                  <a:cubicBezTo>
                    <a:pt x="89" y="40"/>
                    <a:pt x="91" y="38"/>
                    <a:pt x="92" y="38"/>
                  </a:cubicBezTo>
                  <a:cubicBezTo>
                    <a:pt x="94" y="38"/>
                    <a:pt x="96" y="40"/>
                    <a:pt x="97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0" y="39"/>
                    <a:pt x="103" y="38"/>
                    <a:pt x="104" y="37"/>
                  </a:cubicBezTo>
                  <a:cubicBezTo>
                    <a:pt x="104" y="35"/>
                    <a:pt x="104" y="35"/>
                    <a:pt x="106" y="33"/>
                  </a:cubicBezTo>
                  <a:cubicBezTo>
                    <a:pt x="107" y="30"/>
                    <a:pt x="110" y="29"/>
                    <a:pt x="111" y="29"/>
                  </a:cubicBezTo>
                  <a:cubicBezTo>
                    <a:pt x="112" y="29"/>
                    <a:pt x="114" y="29"/>
                    <a:pt x="117" y="27"/>
                  </a:cubicBezTo>
                  <a:cubicBezTo>
                    <a:pt x="118" y="26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2" y="26"/>
                    <a:pt x="123" y="25"/>
                    <a:pt x="123" y="24"/>
                  </a:cubicBezTo>
                  <a:cubicBezTo>
                    <a:pt x="123" y="22"/>
                    <a:pt x="125" y="23"/>
                    <a:pt x="127" y="22"/>
                  </a:cubicBezTo>
                  <a:cubicBezTo>
                    <a:pt x="130" y="22"/>
                    <a:pt x="129" y="23"/>
                    <a:pt x="129" y="21"/>
                  </a:cubicBezTo>
                  <a:cubicBezTo>
                    <a:pt x="130" y="18"/>
                    <a:pt x="130" y="17"/>
                    <a:pt x="131" y="16"/>
                  </a:cubicBezTo>
                  <a:cubicBezTo>
                    <a:pt x="133" y="14"/>
                    <a:pt x="134" y="14"/>
                    <a:pt x="135" y="13"/>
                  </a:cubicBezTo>
                  <a:cubicBezTo>
                    <a:pt x="136" y="12"/>
                    <a:pt x="136" y="9"/>
                    <a:pt x="137" y="8"/>
                  </a:cubicBezTo>
                  <a:cubicBezTo>
                    <a:pt x="137" y="6"/>
                    <a:pt x="136" y="4"/>
                    <a:pt x="138" y="2"/>
                  </a:cubicBezTo>
                  <a:cubicBezTo>
                    <a:pt x="140" y="1"/>
                    <a:pt x="141" y="1"/>
                    <a:pt x="142" y="1"/>
                  </a:cubicBezTo>
                  <a:moveTo>
                    <a:pt x="142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39" y="0"/>
                    <a:pt x="137" y="1"/>
                  </a:cubicBezTo>
                  <a:cubicBezTo>
                    <a:pt x="135" y="3"/>
                    <a:pt x="135" y="5"/>
                    <a:pt x="135" y="6"/>
                  </a:cubicBezTo>
                  <a:cubicBezTo>
                    <a:pt x="135" y="7"/>
                    <a:pt x="135" y="7"/>
                    <a:pt x="135" y="8"/>
                  </a:cubicBezTo>
                  <a:cubicBezTo>
                    <a:pt x="135" y="8"/>
                    <a:pt x="135" y="8"/>
                    <a:pt x="135" y="9"/>
                  </a:cubicBezTo>
                  <a:cubicBezTo>
                    <a:pt x="135" y="10"/>
                    <a:pt x="135" y="11"/>
                    <a:pt x="134" y="12"/>
                  </a:cubicBezTo>
                  <a:cubicBezTo>
                    <a:pt x="134" y="12"/>
                    <a:pt x="134" y="12"/>
                    <a:pt x="133" y="13"/>
                  </a:cubicBezTo>
                  <a:cubicBezTo>
                    <a:pt x="132" y="13"/>
                    <a:pt x="131" y="14"/>
                    <a:pt x="130" y="15"/>
                  </a:cubicBezTo>
                  <a:cubicBezTo>
                    <a:pt x="129" y="16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6" y="22"/>
                    <a:pt x="126" y="22"/>
                    <a:pt x="125" y="22"/>
                  </a:cubicBezTo>
                  <a:cubicBezTo>
                    <a:pt x="124" y="22"/>
                    <a:pt x="122" y="22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4"/>
                    <a:pt x="120" y="24"/>
                    <a:pt x="120" y="24"/>
                  </a:cubicBezTo>
                  <a:cubicBezTo>
                    <a:pt x="119" y="24"/>
                    <a:pt x="118" y="24"/>
                    <a:pt x="117" y="25"/>
                  </a:cubicBezTo>
                  <a:cubicBezTo>
                    <a:pt x="117" y="25"/>
                    <a:pt x="116" y="26"/>
                    <a:pt x="116" y="26"/>
                  </a:cubicBezTo>
                  <a:cubicBezTo>
                    <a:pt x="114" y="27"/>
                    <a:pt x="113" y="27"/>
                    <a:pt x="112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8"/>
                    <a:pt x="106" y="30"/>
                    <a:pt x="105" y="32"/>
                  </a:cubicBezTo>
                  <a:cubicBezTo>
                    <a:pt x="104" y="33"/>
                    <a:pt x="104" y="34"/>
                    <a:pt x="104" y="34"/>
                  </a:cubicBezTo>
                  <a:cubicBezTo>
                    <a:pt x="103" y="35"/>
                    <a:pt x="103" y="35"/>
                    <a:pt x="103" y="36"/>
                  </a:cubicBezTo>
                  <a:cubicBezTo>
                    <a:pt x="102" y="37"/>
                    <a:pt x="101" y="37"/>
                    <a:pt x="99" y="38"/>
                  </a:cubicBezTo>
                  <a:cubicBezTo>
                    <a:pt x="99" y="38"/>
                    <a:pt x="98" y="38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6" y="38"/>
                    <a:pt x="95" y="38"/>
                  </a:cubicBezTo>
                  <a:cubicBezTo>
                    <a:pt x="94" y="38"/>
                    <a:pt x="93" y="37"/>
                    <a:pt x="92" y="37"/>
                  </a:cubicBezTo>
                  <a:cubicBezTo>
                    <a:pt x="91" y="37"/>
                    <a:pt x="89" y="38"/>
                    <a:pt x="88" y="40"/>
                  </a:cubicBezTo>
                  <a:cubicBezTo>
                    <a:pt x="87" y="40"/>
                    <a:pt x="87" y="40"/>
                    <a:pt x="86" y="41"/>
                  </a:cubicBezTo>
                  <a:cubicBezTo>
                    <a:pt x="85" y="42"/>
                    <a:pt x="84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0" y="42"/>
                    <a:pt x="79" y="42"/>
                  </a:cubicBezTo>
                  <a:cubicBezTo>
                    <a:pt x="78" y="42"/>
                    <a:pt x="78" y="42"/>
                    <a:pt x="77" y="43"/>
                  </a:cubicBezTo>
                  <a:cubicBezTo>
                    <a:pt x="76" y="44"/>
                    <a:pt x="76" y="44"/>
                    <a:pt x="76" y="45"/>
                  </a:cubicBezTo>
                  <a:cubicBezTo>
                    <a:pt x="75" y="45"/>
                    <a:pt x="75" y="46"/>
                    <a:pt x="75" y="46"/>
                  </a:cubicBezTo>
                  <a:cubicBezTo>
                    <a:pt x="75" y="46"/>
                    <a:pt x="74" y="46"/>
                    <a:pt x="74" y="46"/>
                  </a:cubicBezTo>
                  <a:cubicBezTo>
                    <a:pt x="72" y="46"/>
                    <a:pt x="70" y="46"/>
                    <a:pt x="69" y="48"/>
                  </a:cubicBezTo>
                  <a:cubicBezTo>
                    <a:pt x="69" y="48"/>
                    <a:pt x="69" y="48"/>
                    <a:pt x="69" y="49"/>
                  </a:cubicBezTo>
                  <a:cubicBezTo>
                    <a:pt x="69" y="49"/>
                    <a:pt x="69" y="49"/>
                    <a:pt x="68" y="50"/>
                  </a:cubicBezTo>
                  <a:cubicBezTo>
                    <a:pt x="67" y="50"/>
                    <a:pt x="67" y="50"/>
                    <a:pt x="66" y="51"/>
                  </a:cubicBezTo>
                  <a:cubicBezTo>
                    <a:pt x="66" y="52"/>
                    <a:pt x="66" y="54"/>
                    <a:pt x="66" y="55"/>
                  </a:cubicBezTo>
                  <a:cubicBezTo>
                    <a:pt x="67" y="56"/>
                    <a:pt x="66" y="57"/>
                    <a:pt x="65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3" y="59"/>
                    <a:pt x="62" y="58"/>
                    <a:pt x="61" y="58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0" y="56"/>
                    <a:pt x="59" y="55"/>
                    <a:pt x="58" y="55"/>
                  </a:cubicBezTo>
                  <a:cubicBezTo>
                    <a:pt x="57" y="55"/>
                    <a:pt x="57" y="55"/>
                    <a:pt x="56" y="56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3"/>
                    <a:pt x="55" y="64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6"/>
                    <a:pt x="57" y="66"/>
                  </a:cubicBezTo>
                  <a:cubicBezTo>
                    <a:pt x="56" y="67"/>
                    <a:pt x="56" y="68"/>
                    <a:pt x="56" y="69"/>
                  </a:cubicBezTo>
                  <a:cubicBezTo>
                    <a:pt x="56" y="70"/>
                    <a:pt x="56" y="71"/>
                    <a:pt x="55" y="72"/>
                  </a:cubicBezTo>
                  <a:cubicBezTo>
                    <a:pt x="54" y="72"/>
                    <a:pt x="53" y="73"/>
                    <a:pt x="52" y="73"/>
                  </a:cubicBezTo>
                  <a:cubicBezTo>
                    <a:pt x="52" y="73"/>
                    <a:pt x="52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1"/>
                    <a:pt x="50" y="70"/>
                    <a:pt x="49" y="70"/>
                  </a:cubicBezTo>
                  <a:cubicBezTo>
                    <a:pt x="48" y="70"/>
                    <a:pt x="48" y="70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1"/>
                    <a:pt x="46" y="71"/>
                  </a:cubicBezTo>
                  <a:cubicBezTo>
                    <a:pt x="45" y="70"/>
                    <a:pt x="44" y="68"/>
                    <a:pt x="41" y="68"/>
                  </a:cubicBezTo>
                  <a:cubicBezTo>
                    <a:pt x="41" y="68"/>
                    <a:pt x="41" y="68"/>
                    <a:pt x="40" y="68"/>
                  </a:cubicBezTo>
                  <a:cubicBezTo>
                    <a:pt x="38" y="69"/>
                    <a:pt x="36" y="69"/>
                    <a:pt x="34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2" y="71"/>
                    <a:pt x="32" y="71"/>
                  </a:cubicBezTo>
                  <a:cubicBezTo>
                    <a:pt x="32" y="70"/>
                    <a:pt x="31" y="70"/>
                    <a:pt x="31" y="69"/>
                  </a:cubicBezTo>
                  <a:cubicBezTo>
                    <a:pt x="30" y="68"/>
                    <a:pt x="29" y="67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5" y="67"/>
                    <a:pt x="25" y="69"/>
                    <a:pt x="24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3"/>
                    <a:pt x="26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5" y="75"/>
                    <a:pt x="24" y="77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2" y="76"/>
                    <a:pt x="21" y="76"/>
                    <a:pt x="20" y="76"/>
                  </a:cubicBezTo>
                  <a:cubicBezTo>
                    <a:pt x="19" y="76"/>
                    <a:pt x="17" y="77"/>
                    <a:pt x="16" y="79"/>
                  </a:cubicBezTo>
                  <a:cubicBezTo>
                    <a:pt x="15" y="81"/>
                    <a:pt x="14" y="81"/>
                    <a:pt x="12" y="82"/>
                  </a:cubicBezTo>
                  <a:cubicBezTo>
                    <a:pt x="11" y="82"/>
                    <a:pt x="10" y="83"/>
                    <a:pt x="10" y="83"/>
                  </a:cubicBezTo>
                  <a:cubicBezTo>
                    <a:pt x="8" y="85"/>
                    <a:pt x="6" y="88"/>
                    <a:pt x="8" y="91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7" y="92"/>
                    <a:pt x="6" y="93"/>
                  </a:cubicBezTo>
                  <a:cubicBezTo>
                    <a:pt x="5" y="94"/>
                    <a:pt x="4" y="94"/>
                    <a:pt x="4" y="96"/>
                  </a:cubicBezTo>
                  <a:cubicBezTo>
                    <a:pt x="4" y="96"/>
                    <a:pt x="4" y="97"/>
                    <a:pt x="4" y="98"/>
                  </a:cubicBezTo>
                  <a:cubicBezTo>
                    <a:pt x="3" y="99"/>
                    <a:pt x="3" y="100"/>
                    <a:pt x="3" y="101"/>
                  </a:cubicBezTo>
                  <a:cubicBezTo>
                    <a:pt x="1" y="104"/>
                    <a:pt x="0" y="107"/>
                    <a:pt x="2" y="109"/>
                  </a:cubicBezTo>
                  <a:cubicBezTo>
                    <a:pt x="2" y="111"/>
                    <a:pt x="3" y="112"/>
                    <a:pt x="3" y="113"/>
                  </a:cubicBezTo>
                  <a:cubicBezTo>
                    <a:pt x="4" y="116"/>
                    <a:pt x="5" y="117"/>
                    <a:pt x="6" y="119"/>
                  </a:cubicBezTo>
                  <a:cubicBezTo>
                    <a:pt x="6" y="119"/>
                    <a:pt x="7" y="119"/>
                    <a:pt x="7" y="120"/>
                  </a:cubicBezTo>
                  <a:cubicBezTo>
                    <a:pt x="9" y="121"/>
                    <a:pt x="9" y="121"/>
                    <a:pt x="10" y="124"/>
                  </a:cubicBezTo>
                  <a:cubicBezTo>
                    <a:pt x="10" y="128"/>
                    <a:pt x="12" y="130"/>
                    <a:pt x="14" y="132"/>
                  </a:cubicBezTo>
                  <a:cubicBezTo>
                    <a:pt x="15" y="132"/>
                    <a:pt x="16" y="133"/>
                    <a:pt x="16" y="133"/>
                  </a:cubicBezTo>
                  <a:cubicBezTo>
                    <a:pt x="17" y="134"/>
                    <a:pt x="18" y="136"/>
                    <a:pt x="20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2" y="136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6"/>
                    <a:pt x="23" y="136"/>
                    <a:pt x="23" y="137"/>
                  </a:cubicBezTo>
                  <a:cubicBezTo>
                    <a:pt x="23" y="139"/>
                    <a:pt x="26" y="141"/>
                    <a:pt x="30" y="141"/>
                  </a:cubicBezTo>
                  <a:cubicBezTo>
                    <a:pt x="31" y="141"/>
                    <a:pt x="32" y="142"/>
                    <a:pt x="33" y="142"/>
                  </a:cubicBezTo>
                  <a:cubicBezTo>
                    <a:pt x="33" y="143"/>
                    <a:pt x="33" y="143"/>
                    <a:pt x="33" y="144"/>
                  </a:cubicBezTo>
                  <a:cubicBezTo>
                    <a:pt x="32" y="145"/>
                    <a:pt x="32" y="147"/>
                    <a:pt x="32" y="148"/>
                  </a:cubicBezTo>
                  <a:cubicBezTo>
                    <a:pt x="32" y="150"/>
                    <a:pt x="32" y="151"/>
                    <a:pt x="31" y="152"/>
                  </a:cubicBezTo>
                  <a:cubicBezTo>
                    <a:pt x="31" y="152"/>
                    <a:pt x="30" y="152"/>
                    <a:pt x="30" y="153"/>
                  </a:cubicBezTo>
                  <a:cubicBezTo>
                    <a:pt x="28" y="154"/>
                    <a:pt x="26" y="154"/>
                    <a:pt x="26" y="157"/>
                  </a:cubicBezTo>
                  <a:cubicBezTo>
                    <a:pt x="26" y="158"/>
                    <a:pt x="26" y="159"/>
                    <a:pt x="26" y="159"/>
                  </a:cubicBezTo>
                  <a:cubicBezTo>
                    <a:pt x="25" y="161"/>
                    <a:pt x="25" y="162"/>
                    <a:pt x="24" y="163"/>
                  </a:cubicBezTo>
                  <a:cubicBezTo>
                    <a:pt x="22" y="165"/>
                    <a:pt x="20" y="167"/>
                    <a:pt x="20" y="170"/>
                  </a:cubicBezTo>
                  <a:cubicBezTo>
                    <a:pt x="20" y="170"/>
                    <a:pt x="19" y="171"/>
                    <a:pt x="19" y="172"/>
                  </a:cubicBezTo>
                  <a:cubicBezTo>
                    <a:pt x="19" y="172"/>
                    <a:pt x="19" y="173"/>
                    <a:pt x="19" y="174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4"/>
                    <a:pt x="22" y="174"/>
                    <a:pt x="23" y="174"/>
                  </a:cubicBezTo>
                  <a:cubicBezTo>
                    <a:pt x="23" y="174"/>
                    <a:pt x="24" y="174"/>
                    <a:pt x="24" y="174"/>
                  </a:cubicBezTo>
                  <a:cubicBezTo>
                    <a:pt x="27" y="175"/>
                    <a:pt x="31" y="176"/>
                    <a:pt x="33" y="176"/>
                  </a:cubicBezTo>
                  <a:cubicBezTo>
                    <a:pt x="33" y="176"/>
                    <a:pt x="34" y="176"/>
                    <a:pt x="34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5" y="176"/>
                    <a:pt x="36" y="177"/>
                    <a:pt x="36" y="177"/>
                  </a:cubicBezTo>
                  <a:cubicBezTo>
                    <a:pt x="37" y="178"/>
                    <a:pt x="37" y="178"/>
                    <a:pt x="38" y="178"/>
                  </a:cubicBezTo>
                  <a:cubicBezTo>
                    <a:pt x="39" y="178"/>
                    <a:pt x="41" y="178"/>
                    <a:pt x="43" y="175"/>
                  </a:cubicBezTo>
                  <a:cubicBezTo>
                    <a:pt x="43" y="175"/>
                    <a:pt x="44" y="175"/>
                    <a:pt x="44" y="175"/>
                  </a:cubicBezTo>
                  <a:cubicBezTo>
                    <a:pt x="44" y="175"/>
                    <a:pt x="44" y="175"/>
                    <a:pt x="45" y="175"/>
                  </a:cubicBezTo>
                  <a:cubicBezTo>
                    <a:pt x="45" y="175"/>
                    <a:pt x="46" y="176"/>
                    <a:pt x="47" y="176"/>
                  </a:cubicBezTo>
                  <a:cubicBezTo>
                    <a:pt x="47" y="176"/>
                    <a:pt x="48" y="175"/>
                    <a:pt x="48" y="175"/>
                  </a:cubicBezTo>
                  <a:cubicBezTo>
                    <a:pt x="50" y="174"/>
                    <a:pt x="51" y="173"/>
                    <a:pt x="53" y="173"/>
                  </a:cubicBezTo>
                  <a:cubicBezTo>
                    <a:pt x="54" y="173"/>
                    <a:pt x="56" y="172"/>
                    <a:pt x="58" y="171"/>
                  </a:cubicBezTo>
                  <a:cubicBezTo>
                    <a:pt x="58" y="170"/>
                    <a:pt x="58" y="170"/>
                    <a:pt x="59" y="170"/>
                  </a:cubicBezTo>
                  <a:cubicBezTo>
                    <a:pt x="61" y="169"/>
                    <a:pt x="63" y="168"/>
                    <a:pt x="66" y="166"/>
                  </a:cubicBezTo>
                  <a:cubicBezTo>
                    <a:pt x="69" y="165"/>
                    <a:pt x="71" y="164"/>
                    <a:pt x="73" y="164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5" y="164"/>
                    <a:pt x="76" y="165"/>
                    <a:pt x="77" y="166"/>
                  </a:cubicBezTo>
                  <a:cubicBezTo>
                    <a:pt x="77" y="167"/>
                    <a:pt x="78" y="167"/>
                    <a:pt x="79" y="168"/>
                  </a:cubicBezTo>
                  <a:cubicBezTo>
                    <a:pt x="79" y="168"/>
                    <a:pt x="79" y="169"/>
                    <a:pt x="80" y="169"/>
                  </a:cubicBezTo>
                  <a:cubicBezTo>
                    <a:pt x="81" y="170"/>
                    <a:pt x="82" y="171"/>
                    <a:pt x="83" y="171"/>
                  </a:cubicBezTo>
                  <a:cubicBezTo>
                    <a:pt x="84" y="171"/>
                    <a:pt x="84" y="171"/>
                    <a:pt x="85" y="170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86" y="170"/>
                    <a:pt x="86" y="171"/>
                    <a:pt x="86" y="171"/>
                  </a:cubicBezTo>
                  <a:cubicBezTo>
                    <a:pt x="87" y="173"/>
                    <a:pt x="90" y="174"/>
                    <a:pt x="91" y="174"/>
                  </a:cubicBezTo>
                  <a:cubicBezTo>
                    <a:pt x="92" y="174"/>
                    <a:pt x="92" y="174"/>
                    <a:pt x="93" y="174"/>
                  </a:cubicBezTo>
                  <a:cubicBezTo>
                    <a:pt x="93" y="174"/>
                    <a:pt x="93" y="174"/>
                    <a:pt x="93" y="174"/>
                  </a:cubicBezTo>
                  <a:cubicBezTo>
                    <a:pt x="94" y="174"/>
                    <a:pt x="95" y="175"/>
                    <a:pt x="95" y="175"/>
                  </a:cubicBezTo>
                  <a:cubicBezTo>
                    <a:pt x="95" y="177"/>
                    <a:pt x="95" y="177"/>
                    <a:pt x="94" y="179"/>
                  </a:cubicBezTo>
                  <a:cubicBezTo>
                    <a:pt x="94" y="179"/>
                    <a:pt x="94" y="179"/>
                    <a:pt x="94" y="180"/>
                  </a:cubicBezTo>
                  <a:cubicBezTo>
                    <a:pt x="94" y="181"/>
                    <a:pt x="94" y="182"/>
                    <a:pt x="95" y="183"/>
                  </a:cubicBezTo>
                  <a:cubicBezTo>
                    <a:pt x="95" y="184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4" y="186"/>
                    <a:pt x="92" y="186"/>
                    <a:pt x="92" y="188"/>
                  </a:cubicBezTo>
                  <a:cubicBezTo>
                    <a:pt x="91" y="189"/>
                    <a:pt x="92" y="190"/>
                    <a:pt x="93" y="191"/>
                  </a:cubicBezTo>
                  <a:cubicBezTo>
                    <a:pt x="94" y="192"/>
                    <a:pt x="95" y="194"/>
                    <a:pt x="95" y="195"/>
                  </a:cubicBezTo>
                  <a:cubicBezTo>
                    <a:pt x="96" y="196"/>
                    <a:pt x="98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3" y="199"/>
                    <a:pt x="103" y="199"/>
                  </a:cubicBezTo>
                  <a:cubicBezTo>
                    <a:pt x="103" y="199"/>
                    <a:pt x="103" y="200"/>
                    <a:pt x="103" y="200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3"/>
                    <a:pt x="103" y="205"/>
                    <a:pt x="102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00" y="206"/>
                    <a:pt x="100" y="207"/>
                    <a:pt x="99" y="207"/>
                  </a:cubicBezTo>
                  <a:cubicBezTo>
                    <a:pt x="97" y="209"/>
                    <a:pt x="97" y="209"/>
                    <a:pt x="95" y="211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93" y="214"/>
                    <a:pt x="92" y="215"/>
                    <a:pt x="94" y="218"/>
                  </a:cubicBezTo>
                  <a:cubicBezTo>
                    <a:pt x="95" y="219"/>
                    <a:pt x="96" y="219"/>
                    <a:pt x="97" y="220"/>
                  </a:cubicBezTo>
                  <a:cubicBezTo>
                    <a:pt x="97" y="220"/>
                    <a:pt x="98" y="221"/>
                    <a:pt x="98" y="221"/>
                  </a:cubicBezTo>
                  <a:cubicBezTo>
                    <a:pt x="98" y="221"/>
                    <a:pt x="98" y="222"/>
                    <a:pt x="98" y="224"/>
                  </a:cubicBezTo>
                  <a:cubicBezTo>
                    <a:pt x="99" y="226"/>
                    <a:pt x="99" y="226"/>
                    <a:pt x="99" y="226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101" y="224"/>
                    <a:pt x="101" y="224"/>
                    <a:pt x="101" y="223"/>
                  </a:cubicBezTo>
                  <a:cubicBezTo>
                    <a:pt x="102" y="223"/>
                    <a:pt x="104" y="223"/>
                    <a:pt x="105" y="223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06" y="223"/>
                    <a:pt x="107" y="223"/>
                    <a:pt x="108" y="223"/>
                  </a:cubicBezTo>
                  <a:cubicBezTo>
                    <a:pt x="110" y="223"/>
                    <a:pt x="111" y="224"/>
                    <a:pt x="111" y="224"/>
                  </a:cubicBezTo>
                  <a:cubicBezTo>
                    <a:pt x="111" y="225"/>
                    <a:pt x="111" y="226"/>
                    <a:pt x="111" y="226"/>
                  </a:cubicBezTo>
                  <a:cubicBezTo>
                    <a:pt x="111" y="228"/>
                    <a:pt x="111" y="230"/>
                    <a:pt x="113" y="232"/>
                  </a:cubicBezTo>
                  <a:cubicBezTo>
                    <a:pt x="114" y="232"/>
                    <a:pt x="115" y="233"/>
                    <a:pt x="115" y="234"/>
                  </a:cubicBezTo>
                  <a:cubicBezTo>
                    <a:pt x="116" y="235"/>
                    <a:pt x="117" y="235"/>
                    <a:pt x="118" y="235"/>
                  </a:cubicBezTo>
                  <a:cubicBezTo>
                    <a:pt x="119" y="235"/>
                    <a:pt x="119" y="235"/>
                    <a:pt x="120" y="235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120" y="234"/>
                    <a:pt x="121" y="234"/>
                    <a:pt x="121" y="235"/>
                  </a:cubicBezTo>
                  <a:cubicBezTo>
                    <a:pt x="121" y="236"/>
                    <a:pt x="123" y="240"/>
                    <a:pt x="126" y="240"/>
                  </a:cubicBezTo>
                  <a:cubicBezTo>
                    <a:pt x="126" y="240"/>
                    <a:pt x="127" y="240"/>
                    <a:pt x="128" y="239"/>
                  </a:cubicBezTo>
                  <a:cubicBezTo>
                    <a:pt x="128" y="239"/>
                    <a:pt x="129" y="238"/>
                    <a:pt x="129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39"/>
                    <a:pt x="131" y="239"/>
                    <a:pt x="132" y="239"/>
                  </a:cubicBezTo>
                  <a:cubicBezTo>
                    <a:pt x="133" y="239"/>
                    <a:pt x="134" y="239"/>
                    <a:pt x="135" y="238"/>
                  </a:cubicBezTo>
                  <a:cubicBezTo>
                    <a:pt x="136" y="238"/>
                    <a:pt x="136" y="237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37"/>
                    <a:pt x="137" y="237"/>
                    <a:pt x="137" y="238"/>
                  </a:cubicBezTo>
                  <a:cubicBezTo>
                    <a:pt x="137" y="238"/>
                    <a:pt x="138" y="239"/>
                    <a:pt x="139" y="240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1" y="240"/>
                    <a:pt x="142" y="241"/>
                    <a:pt x="143" y="241"/>
                  </a:cubicBezTo>
                  <a:cubicBezTo>
                    <a:pt x="144" y="241"/>
                    <a:pt x="145" y="240"/>
                    <a:pt x="146" y="240"/>
                  </a:cubicBezTo>
                  <a:cubicBezTo>
                    <a:pt x="147" y="239"/>
                    <a:pt x="147" y="239"/>
                    <a:pt x="148" y="239"/>
                  </a:cubicBezTo>
                  <a:cubicBezTo>
                    <a:pt x="148" y="239"/>
                    <a:pt x="149" y="239"/>
                    <a:pt x="150" y="240"/>
                  </a:cubicBezTo>
                  <a:cubicBezTo>
                    <a:pt x="151" y="241"/>
                    <a:pt x="153" y="242"/>
                    <a:pt x="154" y="243"/>
                  </a:cubicBezTo>
                  <a:cubicBezTo>
                    <a:pt x="156" y="243"/>
                    <a:pt x="157" y="244"/>
                    <a:pt x="157" y="244"/>
                  </a:cubicBezTo>
                  <a:cubicBezTo>
                    <a:pt x="158" y="245"/>
                    <a:pt x="158" y="245"/>
                    <a:pt x="158" y="245"/>
                  </a:cubicBezTo>
                  <a:cubicBezTo>
                    <a:pt x="160" y="246"/>
                    <a:pt x="161" y="248"/>
                    <a:pt x="164" y="248"/>
                  </a:cubicBezTo>
                  <a:cubicBezTo>
                    <a:pt x="165" y="248"/>
                    <a:pt x="167" y="249"/>
                    <a:pt x="169" y="250"/>
                  </a:cubicBezTo>
                  <a:cubicBezTo>
                    <a:pt x="169" y="251"/>
                    <a:pt x="169" y="251"/>
                    <a:pt x="169" y="251"/>
                  </a:cubicBezTo>
                  <a:cubicBezTo>
                    <a:pt x="170" y="250"/>
                    <a:pt x="170" y="250"/>
                    <a:pt x="170" y="250"/>
                  </a:cubicBezTo>
                  <a:cubicBezTo>
                    <a:pt x="172" y="250"/>
                    <a:pt x="172" y="250"/>
                    <a:pt x="172" y="250"/>
                  </a:cubicBezTo>
                  <a:cubicBezTo>
                    <a:pt x="173" y="249"/>
                    <a:pt x="175" y="248"/>
                    <a:pt x="177" y="243"/>
                  </a:cubicBezTo>
                  <a:cubicBezTo>
                    <a:pt x="178" y="240"/>
                    <a:pt x="180" y="238"/>
                    <a:pt x="181" y="236"/>
                  </a:cubicBezTo>
                  <a:cubicBezTo>
                    <a:pt x="182" y="234"/>
                    <a:pt x="183" y="232"/>
                    <a:pt x="184" y="231"/>
                  </a:cubicBezTo>
                  <a:cubicBezTo>
                    <a:pt x="184" y="229"/>
                    <a:pt x="184" y="228"/>
                    <a:pt x="184" y="227"/>
                  </a:cubicBezTo>
                  <a:cubicBezTo>
                    <a:pt x="184" y="226"/>
                    <a:pt x="184" y="225"/>
                    <a:pt x="184" y="224"/>
                  </a:cubicBezTo>
                  <a:cubicBezTo>
                    <a:pt x="184" y="224"/>
                    <a:pt x="184" y="224"/>
                    <a:pt x="185" y="224"/>
                  </a:cubicBezTo>
                  <a:cubicBezTo>
                    <a:pt x="186" y="222"/>
                    <a:pt x="187" y="221"/>
                    <a:pt x="187" y="218"/>
                  </a:cubicBezTo>
                  <a:cubicBezTo>
                    <a:pt x="186" y="218"/>
                    <a:pt x="186" y="215"/>
                    <a:pt x="189" y="213"/>
                  </a:cubicBezTo>
                  <a:cubicBezTo>
                    <a:pt x="190" y="213"/>
                    <a:pt x="190" y="213"/>
                    <a:pt x="190" y="212"/>
                  </a:cubicBezTo>
                  <a:cubicBezTo>
                    <a:pt x="192" y="211"/>
                    <a:pt x="193" y="211"/>
                    <a:pt x="193" y="208"/>
                  </a:cubicBezTo>
                  <a:cubicBezTo>
                    <a:pt x="193" y="205"/>
                    <a:pt x="192" y="205"/>
                    <a:pt x="192" y="204"/>
                  </a:cubicBezTo>
                  <a:cubicBezTo>
                    <a:pt x="192" y="204"/>
                    <a:pt x="192" y="204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4"/>
                    <a:pt x="191" y="204"/>
                    <a:pt x="192" y="203"/>
                  </a:cubicBezTo>
                  <a:cubicBezTo>
                    <a:pt x="192" y="202"/>
                    <a:pt x="192" y="202"/>
                    <a:pt x="193" y="201"/>
                  </a:cubicBezTo>
                  <a:cubicBezTo>
                    <a:pt x="194" y="200"/>
                    <a:pt x="195" y="199"/>
                    <a:pt x="195" y="198"/>
                  </a:cubicBezTo>
                  <a:cubicBezTo>
                    <a:pt x="195" y="197"/>
                    <a:pt x="195" y="196"/>
                    <a:pt x="195" y="195"/>
                  </a:cubicBezTo>
                  <a:cubicBezTo>
                    <a:pt x="196" y="192"/>
                    <a:pt x="196" y="190"/>
                    <a:pt x="195" y="189"/>
                  </a:cubicBezTo>
                  <a:cubicBezTo>
                    <a:pt x="195" y="189"/>
                    <a:pt x="194" y="189"/>
                    <a:pt x="194" y="189"/>
                  </a:cubicBezTo>
                  <a:cubicBezTo>
                    <a:pt x="194" y="189"/>
                    <a:pt x="193" y="189"/>
                    <a:pt x="193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2" y="189"/>
                    <a:pt x="191" y="189"/>
                    <a:pt x="191" y="188"/>
                  </a:cubicBezTo>
                  <a:cubicBezTo>
                    <a:pt x="191" y="188"/>
                    <a:pt x="191" y="188"/>
                    <a:pt x="191" y="187"/>
                  </a:cubicBezTo>
                  <a:cubicBezTo>
                    <a:pt x="193" y="185"/>
                    <a:pt x="192" y="183"/>
                    <a:pt x="191" y="182"/>
                  </a:cubicBezTo>
                  <a:cubicBezTo>
                    <a:pt x="190" y="182"/>
                    <a:pt x="190" y="181"/>
                    <a:pt x="189" y="180"/>
                  </a:cubicBezTo>
                  <a:cubicBezTo>
                    <a:pt x="188" y="179"/>
                    <a:pt x="189" y="175"/>
                    <a:pt x="189" y="172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0"/>
                    <a:pt x="188" y="169"/>
                    <a:pt x="188" y="169"/>
                  </a:cubicBezTo>
                  <a:cubicBezTo>
                    <a:pt x="188" y="167"/>
                    <a:pt x="187" y="164"/>
                    <a:pt x="185" y="163"/>
                  </a:cubicBezTo>
                  <a:cubicBezTo>
                    <a:pt x="184" y="162"/>
                    <a:pt x="183" y="161"/>
                    <a:pt x="184" y="159"/>
                  </a:cubicBezTo>
                  <a:cubicBezTo>
                    <a:pt x="184" y="158"/>
                    <a:pt x="184" y="157"/>
                    <a:pt x="187" y="157"/>
                  </a:cubicBezTo>
                  <a:cubicBezTo>
                    <a:pt x="189" y="156"/>
                    <a:pt x="190" y="155"/>
                    <a:pt x="190" y="154"/>
                  </a:cubicBezTo>
                  <a:cubicBezTo>
                    <a:pt x="191" y="153"/>
                    <a:pt x="191" y="153"/>
                    <a:pt x="192" y="152"/>
                  </a:cubicBezTo>
                  <a:cubicBezTo>
                    <a:pt x="193" y="150"/>
                    <a:pt x="194" y="149"/>
                    <a:pt x="194" y="148"/>
                  </a:cubicBezTo>
                  <a:cubicBezTo>
                    <a:pt x="193" y="148"/>
                    <a:pt x="192" y="147"/>
                    <a:pt x="192" y="147"/>
                  </a:cubicBezTo>
                  <a:cubicBezTo>
                    <a:pt x="192" y="147"/>
                    <a:pt x="191" y="147"/>
                    <a:pt x="191" y="147"/>
                  </a:cubicBezTo>
                  <a:cubicBezTo>
                    <a:pt x="190" y="147"/>
                    <a:pt x="190" y="147"/>
                    <a:pt x="189" y="146"/>
                  </a:cubicBezTo>
                  <a:cubicBezTo>
                    <a:pt x="189" y="146"/>
                    <a:pt x="188" y="146"/>
                    <a:pt x="187" y="145"/>
                  </a:cubicBezTo>
                  <a:cubicBezTo>
                    <a:pt x="187" y="145"/>
                    <a:pt x="186" y="143"/>
                    <a:pt x="186" y="143"/>
                  </a:cubicBezTo>
                  <a:cubicBezTo>
                    <a:pt x="186" y="142"/>
                    <a:pt x="186" y="142"/>
                    <a:pt x="186" y="141"/>
                  </a:cubicBezTo>
                  <a:cubicBezTo>
                    <a:pt x="186" y="141"/>
                    <a:pt x="186" y="140"/>
                    <a:pt x="186" y="140"/>
                  </a:cubicBezTo>
                  <a:cubicBezTo>
                    <a:pt x="186" y="138"/>
                    <a:pt x="186" y="137"/>
                    <a:pt x="185" y="136"/>
                  </a:cubicBezTo>
                  <a:cubicBezTo>
                    <a:pt x="185" y="135"/>
                    <a:pt x="184" y="134"/>
                    <a:pt x="184" y="134"/>
                  </a:cubicBezTo>
                  <a:cubicBezTo>
                    <a:pt x="183" y="134"/>
                    <a:pt x="183" y="134"/>
                    <a:pt x="183" y="134"/>
                  </a:cubicBezTo>
                  <a:cubicBezTo>
                    <a:pt x="182" y="132"/>
                    <a:pt x="183" y="127"/>
                    <a:pt x="183" y="126"/>
                  </a:cubicBezTo>
                  <a:cubicBezTo>
                    <a:pt x="183" y="124"/>
                    <a:pt x="182" y="122"/>
                    <a:pt x="181" y="121"/>
                  </a:cubicBezTo>
                  <a:cubicBezTo>
                    <a:pt x="180" y="121"/>
                    <a:pt x="180" y="120"/>
                    <a:pt x="179" y="120"/>
                  </a:cubicBezTo>
                  <a:cubicBezTo>
                    <a:pt x="178" y="118"/>
                    <a:pt x="177" y="117"/>
                    <a:pt x="176" y="116"/>
                  </a:cubicBezTo>
                  <a:cubicBezTo>
                    <a:pt x="176" y="116"/>
                    <a:pt x="176" y="115"/>
                    <a:pt x="175" y="115"/>
                  </a:cubicBezTo>
                  <a:cubicBezTo>
                    <a:pt x="174" y="114"/>
                    <a:pt x="173" y="114"/>
                    <a:pt x="171" y="114"/>
                  </a:cubicBezTo>
                  <a:cubicBezTo>
                    <a:pt x="170" y="114"/>
                    <a:pt x="169" y="114"/>
                    <a:pt x="169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7" y="114"/>
                    <a:pt x="165" y="115"/>
                    <a:pt x="162" y="116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58" y="118"/>
                    <a:pt x="157" y="118"/>
                    <a:pt x="155" y="119"/>
                  </a:cubicBezTo>
                  <a:cubicBezTo>
                    <a:pt x="154" y="120"/>
                    <a:pt x="154" y="120"/>
                    <a:pt x="153" y="120"/>
                  </a:cubicBezTo>
                  <a:cubicBezTo>
                    <a:pt x="152" y="120"/>
                    <a:pt x="151" y="121"/>
                    <a:pt x="150" y="122"/>
                  </a:cubicBezTo>
                  <a:cubicBezTo>
                    <a:pt x="150" y="122"/>
                    <a:pt x="148" y="122"/>
                    <a:pt x="147" y="122"/>
                  </a:cubicBezTo>
                  <a:cubicBezTo>
                    <a:pt x="146" y="122"/>
                    <a:pt x="145" y="122"/>
                    <a:pt x="145" y="122"/>
                  </a:cubicBezTo>
                  <a:cubicBezTo>
                    <a:pt x="144" y="121"/>
                    <a:pt x="144" y="119"/>
                    <a:pt x="143" y="117"/>
                  </a:cubicBezTo>
                  <a:cubicBezTo>
                    <a:pt x="142" y="114"/>
                    <a:pt x="141" y="114"/>
                    <a:pt x="139" y="113"/>
                  </a:cubicBezTo>
                  <a:cubicBezTo>
                    <a:pt x="139" y="113"/>
                    <a:pt x="139" y="113"/>
                    <a:pt x="138" y="113"/>
                  </a:cubicBezTo>
                  <a:cubicBezTo>
                    <a:pt x="138" y="113"/>
                    <a:pt x="138" y="113"/>
                    <a:pt x="138" y="112"/>
                  </a:cubicBezTo>
                  <a:cubicBezTo>
                    <a:pt x="138" y="112"/>
                    <a:pt x="139" y="111"/>
                    <a:pt x="140" y="110"/>
                  </a:cubicBezTo>
                  <a:cubicBezTo>
                    <a:pt x="140" y="109"/>
                    <a:pt x="140" y="109"/>
                    <a:pt x="141" y="109"/>
                  </a:cubicBezTo>
                  <a:cubicBezTo>
                    <a:pt x="141" y="109"/>
                    <a:pt x="142" y="109"/>
                    <a:pt x="142" y="108"/>
                  </a:cubicBezTo>
                  <a:cubicBezTo>
                    <a:pt x="143" y="108"/>
                    <a:pt x="143" y="107"/>
                    <a:pt x="143" y="107"/>
                  </a:cubicBezTo>
                  <a:cubicBezTo>
                    <a:pt x="143" y="106"/>
                    <a:pt x="143" y="105"/>
                    <a:pt x="143" y="105"/>
                  </a:cubicBezTo>
                  <a:cubicBezTo>
                    <a:pt x="144" y="105"/>
                    <a:pt x="145" y="105"/>
                    <a:pt x="145" y="105"/>
                  </a:cubicBezTo>
                  <a:cubicBezTo>
                    <a:pt x="146" y="105"/>
                    <a:pt x="146" y="106"/>
                    <a:pt x="147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50" y="106"/>
                    <a:pt x="150" y="105"/>
                    <a:pt x="150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1" y="102"/>
                    <a:pt x="150" y="100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6" y="99"/>
                    <a:pt x="145" y="98"/>
                  </a:cubicBezTo>
                  <a:cubicBezTo>
                    <a:pt x="146" y="97"/>
                    <a:pt x="147" y="97"/>
                    <a:pt x="147" y="96"/>
                  </a:cubicBezTo>
                  <a:cubicBezTo>
                    <a:pt x="148" y="96"/>
                    <a:pt x="148" y="95"/>
                    <a:pt x="149" y="95"/>
                  </a:cubicBezTo>
                  <a:cubicBezTo>
                    <a:pt x="149" y="95"/>
                    <a:pt x="150" y="94"/>
                    <a:pt x="150" y="94"/>
                  </a:cubicBezTo>
                  <a:cubicBezTo>
                    <a:pt x="151" y="93"/>
                    <a:pt x="152" y="92"/>
                    <a:pt x="153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1"/>
                    <a:pt x="154" y="92"/>
                    <a:pt x="154" y="92"/>
                  </a:cubicBezTo>
                  <a:cubicBezTo>
                    <a:pt x="155" y="92"/>
                    <a:pt x="155" y="93"/>
                    <a:pt x="156" y="93"/>
                  </a:cubicBezTo>
                  <a:cubicBezTo>
                    <a:pt x="156" y="93"/>
                    <a:pt x="157" y="93"/>
                    <a:pt x="158" y="93"/>
                  </a:cubicBezTo>
                  <a:cubicBezTo>
                    <a:pt x="158" y="93"/>
                    <a:pt x="159" y="93"/>
                    <a:pt x="160" y="92"/>
                  </a:cubicBezTo>
                  <a:cubicBezTo>
                    <a:pt x="160" y="91"/>
                    <a:pt x="161" y="90"/>
                    <a:pt x="160" y="89"/>
                  </a:cubicBezTo>
                  <a:cubicBezTo>
                    <a:pt x="160" y="87"/>
                    <a:pt x="159" y="87"/>
                    <a:pt x="158" y="87"/>
                  </a:cubicBezTo>
                  <a:cubicBezTo>
                    <a:pt x="158" y="87"/>
                    <a:pt x="159" y="87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61" y="88"/>
                    <a:pt x="162" y="88"/>
                    <a:pt x="162" y="88"/>
                  </a:cubicBezTo>
                  <a:cubicBezTo>
                    <a:pt x="165" y="88"/>
                    <a:pt x="165" y="85"/>
                    <a:pt x="165" y="84"/>
                  </a:cubicBezTo>
                  <a:cubicBezTo>
                    <a:pt x="166" y="82"/>
                    <a:pt x="165" y="80"/>
                    <a:pt x="164" y="78"/>
                  </a:cubicBezTo>
                  <a:cubicBezTo>
                    <a:pt x="163" y="78"/>
                    <a:pt x="163" y="77"/>
                    <a:pt x="163" y="77"/>
                  </a:cubicBezTo>
                  <a:cubicBezTo>
                    <a:pt x="162" y="77"/>
                    <a:pt x="162" y="76"/>
                    <a:pt x="162" y="76"/>
                  </a:cubicBezTo>
                  <a:cubicBezTo>
                    <a:pt x="161" y="75"/>
                    <a:pt x="161" y="75"/>
                    <a:pt x="161" y="74"/>
                  </a:cubicBezTo>
                  <a:cubicBezTo>
                    <a:pt x="161" y="73"/>
                    <a:pt x="161" y="72"/>
                    <a:pt x="160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0"/>
                    <a:pt x="157" y="68"/>
                    <a:pt x="154" y="68"/>
                  </a:cubicBezTo>
                  <a:cubicBezTo>
                    <a:pt x="154" y="68"/>
                    <a:pt x="153" y="68"/>
                    <a:pt x="153" y="68"/>
                  </a:cubicBezTo>
                  <a:cubicBezTo>
                    <a:pt x="153" y="68"/>
                    <a:pt x="154" y="68"/>
                    <a:pt x="154" y="68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5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6" y="61"/>
                    <a:pt x="156" y="60"/>
                    <a:pt x="155" y="58"/>
                  </a:cubicBezTo>
                  <a:cubicBezTo>
                    <a:pt x="155" y="58"/>
                    <a:pt x="155" y="57"/>
                    <a:pt x="155" y="57"/>
                  </a:cubicBezTo>
                  <a:cubicBezTo>
                    <a:pt x="154" y="56"/>
                    <a:pt x="155" y="55"/>
                    <a:pt x="156" y="54"/>
                  </a:cubicBezTo>
                  <a:cubicBezTo>
                    <a:pt x="156" y="54"/>
                    <a:pt x="157" y="53"/>
                    <a:pt x="157" y="53"/>
                  </a:cubicBezTo>
                  <a:cubicBezTo>
                    <a:pt x="158" y="52"/>
                    <a:pt x="158" y="51"/>
                    <a:pt x="159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1"/>
                    <a:pt x="160" y="52"/>
                    <a:pt x="160" y="52"/>
                  </a:cubicBezTo>
                  <a:cubicBezTo>
                    <a:pt x="161" y="53"/>
                    <a:pt x="162" y="53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5" y="54"/>
                    <a:pt x="166" y="52"/>
                    <a:pt x="167" y="49"/>
                  </a:cubicBezTo>
                  <a:cubicBezTo>
                    <a:pt x="168" y="49"/>
                    <a:pt x="168" y="48"/>
                    <a:pt x="168" y="48"/>
                  </a:cubicBezTo>
                  <a:cubicBezTo>
                    <a:pt x="170" y="45"/>
                    <a:pt x="168" y="40"/>
                    <a:pt x="167" y="38"/>
                  </a:cubicBezTo>
                  <a:cubicBezTo>
                    <a:pt x="166" y="37"/>
                    <a:pt x="166" y="36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3"/>
                    <a:pt x="166" y="33"/>
                  </a:cubicBezTo>
                  <a:cubicBezTo>
                    <a:pt x="166" y="33"/>
                    <a:pt x="166" y="33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0"/>
                    <a:pt x="165" y="30"/>
                    <a:pt x="164" y="30"/>
                  </a:cubicBezTo>
                  <a:cubicBezTo>
                    <a:pt x="164" y="30"/>
                    <a:pt x="163" y="30"/>
                    <a:pt x="163" y="30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0"/>
                  </a:cubicBezTo>
                  <a:cubicBezTo>
                    <a:pt x="161" y="29"/>
                    <a:pt x="160" y="28"/>
                    <a:pt x="159" y="27"/>
                  </a:cubicBezTo>
                  <a:cubicBezTo>
                    <a:pt x="159" y="27"/>
                    <a:pt x="158" y="26"/>
                    <a:pt x="158" y="26"/>
                  </a:cubicBezTo>
                  <a:cubicBezTo>
                    <a:pt x="157" y="25"/>
                    <a:pt x="156" y="24"/>
                    <a:pt x="156" y="24"/>
                  </a:cubicBezTo>
                  <a:cubicBezTo>
                    <a:pt x="155" y="23"/>
                    <a:pt x="155" y="23"/>
                    <a:pt x="154" y="23"/>
                  </a:cubicBezTo>
                  <a:cubicBezTo>
                    <a:pt x="154" y="22"/>
                    <a:pt x="154" y="20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5" y="18"/>
                    <a:pt x="155" y="16"/>
                    <a:pt x="155" y="15"/>
                  </a:cubicBezTo>
                  <a:cubicBezTo>
                    <a:pt x="154" y="13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0" y="12"/>
                    <a:pt x="150" y="12"/>
                    <a:pt x="149" y="12"/>
                  </a:cubicBezTo>
                  <a:cubicBezTo>
                    <a:pt x="149" y="10"/>
                    <a:pt x="147" y="9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4" y="7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5" y="5"/>
                    <a:pt x="145" y="2"/>
                    <a:pt x="144" y="1"/>
                  </a:cubicBezTo>
                  <a:cubicBezTo>
                    <a:pt x="143" y="0"/>
                    <a:pt x="143" y="0"/>
                    <a:pt x="14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4B4F907A-B0EB-4F53-8261-1B9E27A0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619" y="3276357"/>
              <a:ext cx="685800" cy="982663"/>
            </a:xfrm>
            <a:custGeom>
              <a:avLst/>
              <a:gdLst>
                <a:gd name="T0" fmla="*/ 90 w 196"/>
                <a:gd name="T1" fmla="*/ 269 h 281"/>
                <a:gd name="T2" fmla="*/ 70 w 196"/>
                <a:gd name="T3" fmla="*/ 254 h 281"/>
                <a:gd name="T4" fmla="*/ 54 w 196"/>
                <a:gd name="T5" fmla="*/ 258 h 281"/>
                <a:gd name="T6" fmla="*/ 53 w 196"/>
                <a:gd name="T7" fmla="*/ 240 h 281"/>
                <a:gd name="T8" fmla="*/ 48 w 196"/>
                <a:gd name="T9" fmla="*/ 229 h 281"/>
                <a:gd name="T10" fmla="*/ 42 w 196"/>
                <a:gd name="T11" fmla="*/ 207 h 281"/>
                <a:gd name="T12" fmla="*/ 24 w 196"/>
                <a:gd name="T13" fmla="*/ 206 h 281"/>
                <a:gd name="T14" fmla="*/ 9 w 196"/>
                <a:gd name="T15" fmla="*/ 210 h 281"/>
                <a:gd name="T16" fmla="*/ 5 w 196"/>
                <a:gd name="T17" fmla="*/ 195 h 281"/>
                <a:gd name="T18" fmla="*/ 13 w 196"/>
                <a:gd name="T19" fmla="*/ 191 h 281"/>
                <a:gd name="T20" fmla="*/ 13 w 196"/>
                <a:gd name="T21" fmla="*/ 179 h 281"/>
                <a:gd name="T22" fmla="*/ 23 w 196"/>
                <a:gd name="T23" fmla="*/ 176 h 281"/>
                <a:gd name="T24" fmla="*/ 28 w 196"/>
                <a:gd name="T25" fmla="*/ 171 h 281"/>
                <a:gd name="T26" fmla="*/ 17 w 196"/>
                <a:gd name="T27" fmla="*/ 156 h 281"/>
                <a:gd name="T28" fmla="*/ 17 w 196"/>
                <a:gd name="T29" fmla="*/ 144 h 281"/>
                <a:gd name="T30" fmla="*/ 27 w 196"/>
                <a:gd name="T31" fmla="*/ 139 h 281"/>
                <a:gd name="T32" fmla="*/ 30 w 196"/>
                <a:gd name="T33" fmla="*/ 118 h 281"/>
                <a:gd name="T34" fmla="*/ 36 w 196"/>
                <a:gd name="T35" fmla="*/ 101 h 281"/>
                <a:gd name="T36" fmla="*/ 48 w 196"/>
                <a:gd name="T37" fmla="*/ 98 h 281"/>
                <a:gd name="T38" fmla="*/ 55 w 196"/>
                <a:gd name="T39" fmla="*/ 88 h 281"/>
                <a:gd name="T40" fmla="*/ 60 w 196"/>
                <a:gd name="T41" fmla="*/ 73 h 281"/>
                <a:gd name="T42" fmla="*/ 75 w 196"/>
                <a:gd name="T43" fmla="*/ 67 h 281"/>
                <a:gd name="T44" fmla="*/ 79 w 196"/>
                <a:gd name="T45" fmla="*/ 56 h 281"/>
                <a:gd name="T46" fmla="*/ 66 w 196"/>
                <a:gd name="T47" fmla="*/ 51 h 281"/>
                <a:gd name="T48" fmla="*/ 73 w 196"/>
                <a:gd name="T49" fmla="*/ 35 h 281"/>
                <a:gd name="T50" fmla="*/ 87 w 196"/>
                <a:gd name="T51" fmla="*/ 33 h 281"/>
                <a:gd name="T52" fmla="*/ 89 w 196"/>
                <a:gd name="T53" fmla="*/ 22 h 281"/>
                <a:gd name="T54" fmla="*/ 107 w 196"/>
                <a:gd name="T55" fmla="*/ 20 h 281"/>
                <a:gd name="T56" fmla="*/ 122 w 196"/>
                <a:gd name="T57" fmla="*/ 15 h 281"/>
                <a:gd name="T58" fmla="*/ 132 w 196"/>
                <a:gd name="T59" fmla="*/ 1 h 281"/>
                <a:gd name="T60" fmla="*/ 143 w 196"/>
                <a:gd name="T61" fmla="*/ 2 h 281"/>
                <a:gd name="T62" fmla="*/ 148 w 196"/>
                <a:gd name="T63" fmla="*/ 10 h 281"/>
                <a:gd name="T64" fmla="*/ 147 w 196"/>
                <a:gd name="T65" fmla="*/ 16 h 281"/>
                <a:gd name="T66" fmla="*/ 146 w 196"/>
                <a:gd name="T67" fmla="*/ 32 h 281"/>
                <a:gd name="T68" fmla="*/ 157 w 196"/>
                <a:gd name="T69" fmla="*/ 44 h 281"/>
                <a:gd name="T70" fmla="*/ 158 w 196"/>
                <a:gd name="T71" fmla="*/ 34 h 281"/>
                <a:gd name="T72" fmla="*/ 172 w 196"/>
                <a:gd name="T73" fmla="*/ 32 h 281"/>
                <a:gd name="T74" fmla="*/ 175 w 196"/>
                <a:gd name="T75" fmla="*/ 43 h 281"/>
                <a:gd name="T76" fmla="*/ 195 w 196"/>
                <a:gd name="T77" fmla="*/ 61 h 281"/>
                <a:gd name="T78" fmla="*/ 188 w 196"/>
                <a:gd name="T79" fmla="*/ 64 h 281"/>
                <a:gd name="T80" fmla="*/ 190 w 196"/>
                <a:gd name="T81" fmla="*/ 71 h 281"/>
                <a:gd name="T82" fmla="*/ 192 w 196"/>
                <a:gd name="T83" fmla="*/ 82 h 281"/>
                <a:gd name="T84" fmla="*/ 181 w 196"/>
                <a:gd name="T85" fmla="*/ 80 h 281"/>
                <a:gd name="T86" fmla="*/ 175 w 196"/>
                <a:gd name="T87" fmla="*/ 89 h 281"/>
                <a:gd name="T88" fmla="*/ 182 w 196"/>
                <a:gd name="T89" fmla="*/ 97 h 281"/>
                <a:gd name="T90" fmla="*/ 174 w 196"/>
                <a:gd name="T91" fmla="*/ 110 h 281"/>
                <a:gd name="T92" fmla="*/ 170 w 196"/>
                <a:gd name="T93" fmla="*/ 122 h 281"/>
                <a:gd name="T94" fmla="*/ 177 w 196"/>
                <a:gd name="T95" fmla="*/ 121 h 281"/>
                <a:gd name="T96" fmla="*/ 184 w 196"/>
                <a:gd name="T97" fmla="*/ 129 h 281"/>
                <a:gd name="T98" fmla="*/ 185 w 196"/>
                <a:gd name="T99" fmla="*/ 139 h 281"/>
                <a:gd name="T100" fmla="*/ 163 w 196"/>
                <a:gd name="T101" fmla="*/ 155 h 281"/>
                <a:gd name="T102" fmla="*/ 156 w 196"/>
                <a:gd name="T103" fmla="*/ 171 h 281"/>
                <a:gd name="T104" fmla="*/ 146 w 196"/>
                <a:gd name="T105" fmla="*/ 178 h 281"/>
                <a:gd name="T106" fmla="*/ 141 w 196"/>
                <a:gd name="T107" fmla="*/ 191 h 281"/>
                <a:gd name="T108" fmla="*/ 111 w 196"/>
                <a:gd name="T109" fmla="*/ 194 h 281"/>
                <a:gd name="T110" fmla="*/ 99 w 196"/>
                <a:gd name="T111" fmla="*/ 197 h 281"/>
                <a:gd name="T112" fmla="*/ 109 w 196"/>
                <a:gd name="T113" fmla="*/ 235 h 281"/>
                <a:gd name="T114" fmla="*/ 106 w 196"/>
                <a:gd name="T115" fmla="*/ 255 h 281"/>
                <a:gd name="T116" fmla="*/ 108 w 196"/>
                <a:gd name="T117" fmla="*/ 261 h 281"/>
                <a:gd name="T118" fmla="*/ 101 w 196"/>
                <a:gd name="T119" fmla="*/ 271 h 281"/>
                <a:gd name="T120" fmla="*/ 86 w 196"/>
                <a:gd name="T12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6" h="281">
                  <a:moveTo>
                    <a:pt x="86" y="281"/>
                  </a:moveTo>
                  <a:cubicBezTo>
                    <a:pt x="86" y="281"/>
                    <a:pt x="86" y="281"/>
                    <a:pt x="85" y="281"/>
                  </a:cubicBezTo>
                  <a:cubicBezTo>
                    <a:pt x="85" y="280"/>
                    <a:pt x="85" y="280"/>
                    <a:pt x="85" y="278"/>
                  </a:cubicBezTo>
                  <a:cubicBezTo>
                    <a:pt x="85" y="276"/>
                    <a:pt x="85" y="276"/>
                    <a:pt x="85" y="276"/>
                  </a:cubicBezTo>
                  <a:cubicBezTo>
                    <a:pt x="85" y="273"/>
                    <a:pt x="85" y="272"/>
                    <a:pt x="87" y="272"/>
                  </a:cubicBezTo>
                  <a:cubicBezTo>
                    <a:pt x="87" y="272"/>
                    <a:pt x="87" y="272"/>
                    <a:pt x="88" y="272"/>
                  </a:cubicBezTo>
                  <a:cubicBezTo>
                    <a:pt x="89" y="271"/>
                    <a:pt x="90" y="270"/>
                    <a:pt x="90" y="269"/>
                  </a:cubicBezTo>
                  <a:cubicBezTo>
                    <a:pt x="90" y="269"/>
                    <a:pt x="90" y="269"/>
                    <a:pt x="89" y="269"/>
                  </a:cubicBezTo>
                  <a:cubicBezTo>
                    <a:pt x="86" y="269"/>
                    <a:pt x="85" y="268"/>
                    <a:pt x="84" y="266"/>
                  </a:cubicBezTo>
                  <a:cubicBezTo>
                    <a:pt x="83" y="267"/>
                    <a:pt x="81" y="267"/>
                    <a:pt x="79" y="267"/>
                  </a:cubicBezTo>
                  <a:cubicBezTo>
                    <a:pt x="77" y="267"/>
                    <a:pt x="74" y="267"/>
                    <a:pt x="74" y="263"/>
                  </a:cubicBezTo>
                  <a:cubicBezTo>
                    <a:pt x="73" y="261"/>
                    <a:pt x="73" y="260"/>
                    <a:pt x="73" y="259"/>
                  </a:cubicBezTo>
                  <a:cubicBezTo>
                    <a:pt x="72" y="255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4"/>
                  </a:cubicBezTo>
                  <a:cubicBezTo>
                    <a:pt x="69" y="254"/>
                    <a:pt x="68" y="255"/>
                    <a:pt x="67" y="255"/>
                  </a:cubicBezTo>
                  <a:cubicBezTo>
                    <a:pt x="67" y="257"/>
                    <a:pt x="67" y="258"/>
                    <a:pt x="67" y="260"/>
                  </a:cubicBezTo>
                  <a:cubicBezTo>
                    <a:pt x="68" y="262"/>
                    <a:pt x="67" y="264"/>
                    <a:pt x="66" y="266"/>
                  </a:cubicBezTo>
                  <a:cubicBezTo>
                    <a:pt x="66" y="267"/>
                    <a:pt x="65" y="267"/>
                    <a:pt x="64" y="267"/>
                  </a:cubicBezTo>
                  <a:cubicBezTo>
                    <a:pt x="64" y="267"/>
                    <a:pt x="63" y="267"/>
                    <a:pt x="62" y="266"/>
                  </a:cubicBezTo>
                  <a:cubicBezTo>
                    <a:pt x="61" y="266"/>
                    <a:pt x="60" y="264"/>
                    <a:pt x="58" y="262"/>
                  </a:cubicBezTo>
                  <a:cubicBezTo>
                    <a:pt x="57" y="260"/>
                    <a:pt x="55" y="258"/>
                    <a:pt x="54" y="258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8"/>
                  </a:cubicBezTo>
                  <a:cubicBezTo>
                    <a:pt x="51" y="258"/>
                    <a:pt x="51" y="257"/>
                    <a:pt x="51" y="256"/>
                  </a:cubicBezTo>
                  <a:cubicBezTo>
                    <a:pt x="50" y="254"/>
                    <a:pt x="49" y="252"/>
                    <a:pt x="48" y="251"/>
                  </a:cubicBezTo>
                  <a:cubicBezTo>
                    <a:pt x="46" y="250"/>
                    <a:pt x="46" y="248"/>
                    <a:pt x="46" y="246"/>
                  </a:cubicBezTo>
                  <a:cubicBezTo>
                    <a:pt x="46" y="243"/>
                    <a:pt x="48" y="243"/>
                    <a:pt x="51" y="242"/>
                  </a:cubicBezTo>
                  <a:cubicBezTo>
                    <a:pt x="52" y="242"/>
                    <a:pt x="52" y="241"/>
                    <a:pt x="53" y="240"/>
                  </a:cubicBezTo>
                  <a:cubicBezTo>
                    <a:pt x="53" y="240"/>
                    <a:pt x="54" y="239"/>
                    <a:pt x="55" y="238"/>
                  </a:cubicBezTo>
                  <a:cubicBezTo>
                    <a:pt x="55" y="237"/>
                    <a:pt x="56" y="236"/>
                    <a:pt x="56" y="236"/>
                  </a:cubicBezTo>
                  <a:cubicBezTo>
                    <a:pt x="56" y="236"/>
                    <a:pt x="55" y="236"/>
                    <a:pt x="55" y="236"/>
                  </a:cubicBezTo>
                  <a:cubicBezTo>
                    <a:pt x="54" y="236"/>
                    <a:pt x="53" y="235"/>
                    <a:pt x="52" y="235"/>
                  </a:cubicBezTo>
                  <a:cubicBezTo>
                    <a:pt x="52" y="234"/>
                    <a:pt x="51" y="234"/>
                    <a:pt x="51" y="234"/>
                  </a:cubicBezTo>
                  <a:cubicBezTo>
                    <a:pt x="49" y="234"/>
                    <a:pt x="49" y="232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7"/>
                    <a:pt x="48" y="227"/>
                  </a:cubicBezTo>
                  <a:cubicBezTo>
                    <a:pt x="48" y="225"/>
                    <a:pt x="48" y="224"/>
                    <a:pt x="48" y="224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6" y="223"/>
                    <a:pt x="46" y="222"/>
                    <a:pt x="45" y="221"/>
                  </a:cubicBezTo>
                  <a:cubicBezTo>
                    <a:pt x="45" y="219"/>
                    <a:pt x="45" y="215"/>
                    <a:pt x="45" y="213"/>
                  </a:cubicBezTo>
                  <a:cubicBezTo>
                    <a:pt x="46" y="211"/>
                    <a:pt x="45" y="210"/>
                    <a:pt x="44" y="209"/>
                  </a:cubicBezTo>
                  <a:cubicBezTo>
                    <a:pt x="43" y="209"/>
                    <a:pt x="42" y="208"/>
                    <a:pt x="42" y="207"/>
                  </a:cubicBezTo>
                  <a:cubicBezTo>
                    <a:pt x="41" y="206"/>
                    <a:pt x="40" y="205"/>
                    <a:pt x="39" y="204"/>
                  </a:cubicBezTo>
                  <a:cubicBezTo>
                    <a:pt x="39" y="204"/>
                    <a:pt x="38" y="204"/>
                    <a:pt x="38" y="203"/>
                  </a:cubicBezTo>
                  <a:cubicBezTo>
                    <a:pt x="37" y="203"/>
                    <a:pt x="37" y="202"/>
                    <a:pt x="35" y="202"/>
                  </a:cubicBezTo>
                  <a:cubicBezTo>
                    <a:pt x="35" y="202"/>
                    <a:pt x="34" y="202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1" y="203"/>
                    <a:pt x="29" y="204"/>
                    <a:pt x="27" y="205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1" y="207"/>
                    <a:pt x="20" y="208"/>
                  </a:cubicBezTo>
                  <a:cubicBezTo>
                    <a:pt x="19" y="208"/>
                    <a:pt x="18" y="209"/>
                    <a:pt x="18" y="209"/>
                  </a:cubicBezTo>
                  <a:cubicBezTo>
                    <a:pt x="17" y="209"/>
                    <a:pt x="16" y="209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3" y="211"/>
                    <a:pt x="11" y="211"/>
                  </a:cubicBezTo>
                  <a:cubicBezTo>
                    <a:pt x="10" y="211"/>
                    <a:pt x="9" y="210"/>
                    <a:pt x="9" y="210"/>
                  </a:cubicBezTo>
                  <a:cubicBezTo>
                    <a:pt x="7" y="209"/>
                    <a:pt x="6" y="207"/>
                    <a:pt x="5" y="204"/>
                  </a:cubicBezTo>
                  <a:cubicBezTo>
                    <a:pt x="5" y="203"/>
                    <a:pt x="4" y="202"/>
                    <a:pt x="3" y="202"/>
                  </a:cubicBezTo>
                  <a:cubicBezTo>
                    <a:pt x="2" y="202"/>
                    <a:pt x="2" y="202"/>
                    <a:pt x="2" y="201"/>
                  </a:cubicBezTo>
                  <a:cubicBezTo>
                    <a:pt x="1" y="201"/>
                    <a:pt x="0" y="200"/>
                    <a:pt x="0" y="200"/>
                  </a:cubicBezTo>
                  <a:cubicBezTo>
                    <a:pt x="0" y="198"/>
                    <a:pt x="1" y="197"/>
                    <a:pt x="2" y="196"/>
                  </a:cubicBezTo>
                  <a:cubicBezTo>
                    <a:pt x="3" y="195"/>
                    <a:pt x="4" y="195"/>
                    <a:pt x="4" y="195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4"/>
                    <a:pt x="5" y="194"/>
                    <a:pt x="5" y="193"/>
                  </a:cubicBezTo>
                  <a:cubicBezTo>
                    <a:pt x="5" y="192"/>
                    <a:pt x="6" y="191"/>
                    <a:pt x="6" y="191"/>
                  </a:cubicBezTo>
                  <a:cubicBezTo>
                    <a:pt x="6" y="190"/>
                    <a:pt x="7" y="190"/>
                    <a:pt x="7" y="190"/>
                  </a:cubicBezTo>
                  <a:cubicBezTo>
                    <a:pt x="8" y="190"/>
                    <a:pt x="9" y="190"/>
                    <a:pt x="10" y="191"/>
                  </a:cubicBezTo>
                  <a:cubicBezTo>
                    <a:pt x="10" y="191"/>
                    <a:pt x="11" y="191"/>
                    <a:pt x="11" y="191"/>
                  </a:cubicBezTo>
                  <a:cubicBezTo>
                    <a:pt x="12" y="191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89"/>
                    <a:pt x="13" y="188"/>
                    <a:pt x="12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1" y="187"/>
                    <a:pt x="9" y="187"/>
                    <a:pt x="8" y="186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8" y="184"/>
                    <a:pt x="9" y="183"/>
                    <a:pt x="10" y="182"/>
                  </a:cubicBezTo>
                  <a:cubicBezTo>
                    <a:pt x="11" y="182"/>
                    <a:pt x="11" y="181"/>
                    <a:pt x="11" y="181"/>
                  </a:cubicBezTo>
                  <a:cubicBezTo>
                    <a:pt x="12" y="180"/>
                    <a:pt x="13" y="180"/>
                    <a:pt x="13" y="179"/>
                  </a:cubicBezTo>
                  <a:cubicBezTo>
                    <a:pt x="14" y="179"/>
                    <a:pt x="15" y="178"/>
                    <a:pt x="15" y="177"/>
                  </a:cubicBezTo>
                  <a:cubicBezTo>
                    <a:pt x="16" y="177"/>
                    <a:pt x="16" y="176"/>
                    <a:pt x="17" y="176"/>
                  </a:cubicBezTo>
                  <a:cubicBezTo>
                    <a:pt x="18" y="176"/>
                    <a:pt x="18" y="177"/>
                    <a:pt x="19" y="178"/>
                  </a:cubicBezTo>
                  <a:cubicBezTo>
                    <a:pt x="20" y="178"/>
                    <a:pt x="20" y="178"/>
                    <a:pt x="21" y="178"/>
                  </a:cubicBezTo>
                  <a:cubicBezTo>
                    <a:pt x="21" y="179"/>
                    <a:pt x="21" y="179"/>
                    <a:pt x="22" y="179"/>
                  </a:cubicBezTo>
                  <a:cubicBezTo>
                    <a:pt x="22" y="179"/>
                    <a:pt x="22" y="179"/>
                    <a:pt x="22" y="178"/>
                  </a:cubicBezTo>
                  <a:cubicBezTo>
                    <a:pt x="23" y="178"/>
                    <a:pt x="23" y="177"/>
                    <a:pt x="23" y="176"/>
                  </a:cubicBezTo>
                  <a:cubicBezTo>
                    <a:pt x="23" y="176"/>
                    <a:pt x="22" y="176"/>
                    <a:pt x="22" y="176"/>
                  </a:cubicBezTo>
                  <a:cubicBezTo>
                    <a:pt x="21" y="175"/>
                    <a:pt x="20" y="175"/>
                    <a:pt x="20" y="174"/>
                  </a:cubicBezTo>
                  <a:cubicBezTo>
                    <a:pt x="20" y="174"/>
                    <a:pt x="20" y="173"/>
                    <a:pt x="20" y="173"/>
                  </a:cubicBezTo>
                  <a:cubicBezTo>
                    <a:pt x="21" y="172"/>
                    <a:pt x="22" y="172"/>
                    <a:pt x="23" y="172"/>
                  </a:cubicBezTo>
                  <a:cubicBezTo>
                    <a:pt x="24" y="172"/>
                    <a:pt x="25" y="172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2"/>
                    <a:pt x="28" y="171"/>
                  </a:cubicBezTo>
                  <a:cubicBezTo>
                    <a:pt x="28" y="169"/>
                    <a:pt x="27" y="167"/>
                    <a:pt x="26" y="166"/>
                  </a:cubicBezTo>
                  <a:cubicBezTo>
                    <a:pt x="26" y="166"/>
                    <a:pt x="26" y="165"/>
                    <a:pt x="25" y="165"/>
                  </a:cubicBezTo>
                  <a:cubicBezTo>
                    <a:pt x="25" y="165"/>
                    <a:pt x="24" y="164"/>
                    <a:pt x="24" y="163"/>
                  </a:cubicBezTo>
                  <a:cubicBezTo>
                    <a:pt x="24" y="163"/>
                    <a:pt x="24" y="162"/>
                    <a:pt x="24" y="162"/>
                  </a:cubicBezTo>
                  <a:cubicBezTo>
                    <a:pt x="23" y="161"/>
                    <a:pt x="23" y="160"/>
                    <a:pt x="23" y="160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1" y="158"/>
                    <a:pt x="20" y="157"/>
                    <a:pt x="17" y="156"/>
                  </a:cubicBezTo>
                  <a:cubicBezTo>
                    <a:pt x="16" y="156"/>
                    <a:pt x="15" y="156"/>
                    <a:pt x="15" y="156"/>
                  </a:cubicBezTo>
                  <a:cubicBezTo>
                    <a:pt x="15" y="155"/>
                    <a:pt x="15" y="154"/>
                    <a:pt x="16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8" y="152"/>
                    <a:pt x="18" y="151"/>
                    <a:pt x="18" y="150"/>
                  </a:cubicBezTo>
                  <a:cubicBezTo>
                    <a:pt x="18" y="150"/>
                    <a:pt x="18" y="150"/>
                    <a:pt x="18" y="149"/>
                  </a:cubicBezTo>
                  <a:cubicBezTo>
                    <a:pt x="18" y="148"/>
                    <a:pt x="18" y="147"/>
                    <a:pt x="18" y="146"/>
                  </a:cubicBezTo>
                  <a:cubicBezTo>
                    <a:pt x="17" y="145"/>
                    <a:pt x="17" y="145"/>
                    <a:pt x="17" y="144"/>
                  </a:cubicBezTo>
                  <a:cubicBezTo>
                    <a:pt x="17" y="142"/>
                    <a:pt x="18" y="141"/>
                    <a:pt x="19" y="140"/>
                  </a:cubicBezTo>
                  <a:cubicBezTo>
                    <a:pt x="19" y="140"/>
                    <a:pt x="19" y="139"/>
                    <a:pt x="20" y="139"/>
                  </a:cubicBezTo>
                  <a:cubicBezTo>
                    <a:pt x="21" y="138"/>
                    <a:pt x="22" y="136"/>
                    <a:pt x="23" y="136"/>
                  </a:cubicBezTo>
                  <a:cubicBezTo>
                    <a:pt x="23" y="136"/>
                    <a:pt x="23" y="136"/>
                    <a:pt x="24" y="136"/>
                  </a:cubicBezTo>
                  <a:cubicBezTo>
                    <a:pt x="25" y="137"/>
                    <a:pt x="25" y="137"/>
                    <a:pt x="26" y="138"/>
                  </a:cubicBezTo>
                  <a:cubicBezTo>
                    <a:pt x="26" y="138"/>
                    <a:pt x="27" y="139"/>
                    <a:pt x="27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28" y="139"/>
                    <a:pt x="29" y="137"/>
                    <a:pt x="30" y="136"/>
                  </a:cubicBezTo>
                  <a:cubicBezTo>
                    <a:pt x="30" y="135"/>
                    <a:pt x="30" y="134"/>
                    <a:pt x="31" y="134"/>
                  </a:cubicBezTo>
                  <a:cubicBezTo>
                    <a:pt x="32" y="132"/>
                    <a:pt x="31" y="128"/>
                    <a:pt x="29" y="126"/>
                  </a:cubicBezTo>
                  <a:cubicBezTo>
                    <a:pt x="29" y="124"/>
                    <a:pt x="28" y="123"/>
                    <a:pt x="28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0"/>
                    <a:pt x="30" y="119"/>
                    <a:pt x="30" y="118"/>
                  </a:cubicBezTo>
                  <a:cubicBezTo>
                    <a:pt x="32" y="116"/>
                    <a:pt x="32" y="115"/>
                    <a:pt x="31" y="114"/>
                  </a:cubicBezTo>
                  <a:cubicBezTo>
                    <a:pt x="31" y="113"/>
                    <a:pt x="31" y="112"/>
                    <a:pt x="31" y="112"/>
                  </a:cubicBezTo>
                  <a:cubicBezTo>
                    <a:pt x="31" y="110"/>
                    <a:pt x="31" y="110"/>
                    <a:pt x="30" y="110"/>
                  </a:cubicBezTo>
                  <a:cubicBezTo>
                    <a:pt x="30" y="110"/>
                    <a:pt x="30" y="109"/>
                    <a:pt x="29" y="108"/>
                  </a:cubicBezTo>
                  <a:cubicBezTo>
                    <a:pt x="29" y="106"/>
                    <a:pt x="30" y="106"/>
                    <a:pt x="31" y="105"/>
                  </a:cubicBezTo>
                  <a:cubicBezTo>
                    <a:pt x="31" y="105"/>
                    <a:pt x="32" y="105"/>
                    <a:pt x="32" y="104"/>
                  </a:cubicBezTo>
                  <a:cubicBezTo>
                    <a:pt x="33" y="102"/>
                    <a:pt x="34" y="102"/>
                    <a:pt x="36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9" y="99"/>
                    <a:pt x="39" y="99"/>
                    <a:pt x="40" y="98"/>
                  </a:cubicBezTo>
                  <a:cubicBezTo>
                    <a:pt x="40" y="97"/>
                    <a:pt x="40" y="97"/>
                    <a:pt x="40" y="96"/>
                  </a:cubicBezTo>
                  <a:cubicBezTo>
                    <a:pt x="40" y="95"/>
                    <a:pt x="41" y="94"/>
                    <a:pt x="42" y="94"/>
                  </a:cubicBezTo>
                  <a:cubicBezTo>
                    <a:pt x="42" y="94"/>
                    <a:pt x="43" y="95"/>
                    <a:pt x="44" y="96"/>
                  </a:cubicBezTo>
                  <a:cubicBezTo>
                    <a:pt x="44" y="98"/>
                    <a:pt x="45" y="98"/>
                    <a:pt x="46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50" y="97"/>
                    <a:pt x="51" y="97"/>
                    <a:pt x="51" y="96"/>
                  </a:cubicBezTo>
                  <a:cubicBezTo>
                    <a:pt x="51" y="96"/>
                    <a:pt x="51" y="95"/>
                    <a:pt x="52" y="94"/>
                  </a:cubicBezTo>
                  <a:cubicBezTo>
                    <a:pt x="53" y="93"/>
                    <a:pt x="53" y="92"/>
                    <a:pt x="54" y="92"/>
                  </a:cubicBezTo>
                  <a:cubicBezTo>
                    <a:pt x="54" y="91"/>
                    <a:pt x="55" y="91"/>
                    <a:pt x="55" y="91"/>
                  </a:cubicBezTo>
                  <a:cubicBezTo>
                    <a:pt x="56" y="91"/>
                    <a:pt x="56" y="90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0"/>
                    <a:pt x="55" y="89"/>
                    <a:pt x="55" y="88"/>
                  </a:cubicBezTo>
                  <a:cubicBezTo>
                    <a:pt x="55" y="86"/>
                    <a:pt x="56" y="86"/>
                    <a:pt x="57" y="85"/>
                  </a:cubicBezTo>
                  <a:cubicBezTo>
                    <a:pt x="57" y="84"/>
                    <a:pt x="58" y="84"/>
                    <a:pt x="58" y="83"/>
                  </a:cubicBezTo>
                  <a:cubicBezTo>
                    <a:pt x="59" y="82"/>
                    <a:pt x="59" y="81"/>
                    <a:pt x="60" y="81"/>
                  </a:cubicBezTo>
                  <a:cubicBezTo>
                    <a:pt x="61" y="80"/>
                    <a:pt x="61" y="80"/>
                    <a:pt x="62" y="80"/>
                  </a:cubicBezTo>
                  <a:cubicBezTo>
                    <a:pt x="62" y="80"/>
                    <a:pt x="62" y="79"/>
                    <a:pt x="62" y="79"/>
                  </a:cubicBezTo>
                  <a:cubicBezTo>
                    <a:pt x="62" y="79"/>
                    <a:pt x="62" y="79"/>
                    <a:pt x="62" y="78"/>
                  </a:cubicBezTo>
                  <a:cubicBezTo>
                    <a:pt x="61" y="77"/>
                    <a:pt x="60" y="76"/>
                    <a:pt x="60" y="73"/>
                  </a:cubicBezTo>
                  <a:cubicBezTo>
                    <a:pt x="59" y="71"/>
                    <a:pt x="60" y="70"/>
                    <a:pt x="61" y="70"/>
                  </a:cubicBezTo>
                  <a:cubicBezTo>
                    <a:pt x="61" y="70"/>
                    <a:pt x="62" y="69"/>
                    <a:pt x="63" y="69"/>
                  </a:cubicBezTo>
                  <a:cubicBezTo>
                    <a:pt x="63" y="68"/>
                    <a:pt x="64" y="68"/>
                    <a:pt x="65" y="68"/>
                  </a:cubicBezTo>
                  <a:cubicBezTo>
                    <a:pt x="66" y="68"/>
                    <a:pt x="67" y="68"/>
                    <a:pt x="68" y="68"/>
                  </a:cubicBezTo>
                  <a:cubicBezTo>
                    <a:pt x="69" y="68"/>
                    <a:pt x="70" y="69"/>
                    <a:pt x="71" y="69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8"/>
                    <a:pt x="74" y="68"/>
                    <a:pt x="75" y="67"/>
                  </a:cubicBezTo>
                  <a:cubicBezTo>
                    <a:pt x="75" y="67"/>
                    <a:pt x="75" y="67"/>
                    <a:pt x="76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3" y="65"/>
                    <a:pt x="74" y="64"/>
                    <a:pt x="75" y="63"/>
                  </a:cubicBezTo>
                  <a:cubicBezTo>
                    <a:pt x="76" y="63"/>
                    <a:pt x="76" y="62"/>
                    <a:pt x="76" y="62"/>
                  </a:cubicBezTo>
                  <a:cubicBezTo>
                    <a:pt x="77" y="61"/>
                    <a:pt x="77" y="61"/>
                    <a:pt x="78" y="61"/>
                  </a:cubicBezTo>
                  <a:cubicBezTo>
                    <a:pt x="78" y="60"/>
                    <a:pt x="79" y="60"/>
                    <a:pt x="79" y="59"/>
                  </a:cubicBezTo>
                  <a:cubicBezTo>
                    <a:pt x="80" y="57"/>
                    <a:pt x="80" y="57"/>
                    <a:pt x="79" y="56"/>
                  </a:cubicBezTo>
                  <a:cubicBezTo>
                    <a:pt x="79" y="54"/>
                    <a:pt x="78" y="53"/>
                    <a:pt x="78" y="51"/>
                  </a:cubicBezTo>
                  <a:cubicBezTo>
                    <a:pt x="78" y="50"/>
                    <a:pt x="78" y="49"/>
                    <a:pt x="77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8"/>
                  </a:cubicBezTo>
                  <a:cubicBezTo>
                    <a:pt x="74" y="48"/>
                    <a:pt x="73" y="49"/>
                    <a:pt x="71" y="50"/>
                  </a:cubicBezTo>
                  <a:cubicBezTo>
                    <a:pt x="70" y="51"/>
                    <a:pt x="69" y="52"/>
                    <a:pt x="68" y="52"/>
                  </a:cubicBezTo>
                  <a:cubicBezTo>
                    <a:pt x="68" y="52"/>
                    <a:pt x="67" y="51"/>
                    <a:pt x="66" y="51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9"/>
                    <a:pt x="65" y="48"/>
                    <a:pt x="64" y="48"/>
                  </a:cubicBezTo>
                  <a:cubicBezTo>
                    <a:pt x="63" y="46"/>
                    <a:pt x="64" y="45"/>
                    <a:pt x="65" y="44"/>
                  </a:cubicBezTo>
                  <a:cubicBezTo>
                    <a:pt x="65" y="43"/>
                    <a:pt x="66" y="42"/>
                    <a:pt x="66" y="42"/>
                  </a:cubicBezTo>
                  <a:cubicBezTo>
                    <a:pt x="68" y="39"/>
                    <a:pt x="68" y="39"/>
                    <a:pt x="70" y="38"/>
                  </a:cubicBezTo>
                  <a:cubicBezTo>
                    <a:pt x="70" y="38"/>
                    <a:pt x="70" y="37"/>
                    <a:pt x="71" y="37"/>
                  </a:cubicBezTo>
                  <a:cubicBezTo>
                    <a:pt x="72" y="36"/>
                    <a:pt x="72" y="36"/>
                    <a:pt x="73" y="35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5" y="34"/>
                    <a:pt x="76" y="34"/>
                    <a:pt x="76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8" y="34"/>
                    <a:pt x="79" y="34"/>
                    <a:pt x="80" y="33"/>
                  </a:cubicBezTo>
                  <a:cubicBezTo>
                    <a:pt x="81" y="32"/>
                    <a:pt x="82" y="32"/>
                    <a:pt x="83" y="32"/>
                  </a:cubicBezTo>
                  <a:cubicBezTo>
                    <a:pt x="84" y="32"/>
                    <a:pt x="85" y="32"/>
                    <a:pt x="86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8" y="33"/>
                    <a:pt x="90" y="33"/>
                    <a:pt x="91" y="32"/>
                  </a:cubicBezTo>
                  <a:cubicBezTo>
                    <a:pt x="92" y="32"/>
                    <a:pt x="93" y="32"/>
                    <a:pt x="94" y="32"/>
                  </a:cubicBezTo>
                  <a:cubicBezTo>
                    <a:pt x="94" y="32"/>
                    <a:pt x="95" y="31"/>
                    <a:pt x="95" y="31"/>
                  </a:cubicBezTo>
                  <a:cubicBezTo>
                    <a:pt x="95" y="30"/>
                    <a:pt x="95" y="29"/>
                    <a:pt x="95" y="29"/>
                  </a:cubicBezTo>
                  <a:cubicBezTo>
                    <a:pt x="95" y="28"/>
                    <a:pt x="94" y="28"/>
                    <a:pt x="93" y="27"/>
                  </a:cubicBezTo>
                  <a:cubicBezTo>
                    <a:pt x="92" y="27"/>
                    <a:pt x="92" y="26"/>
                    <a:pt x="91" y="25"/>
                  </a:cubicBezTo>
                  <a:cubicBezTo>
                    <a:pt x="90" y="24"/>
                    <a:pt x="89" y="23"/>
                    <a:pt x="89" y="22"/>
                  </a:cubicBezTo>
                  <a:cubicBezTo>
                    <a:pt x="89" y="21"/>
                    <a:pt x="90" y="21"/>
                    <a:pt x="91" y="20"/>
                  </a:cubicBezTo>
                  <a:cubicBezTo>
                    <a:pt x="92" y="19"/>
                    <a:pt x="95" y="18"/>
                    <a:pt x="97" y="17"/>
                  </a:cubicBezTo>
                  <a:cubicBezTo>
                    <a:pt x="98" y="17"/>
                    <a:pt x="98" y="17"/>
                    <a:pt x="99" y="16"/>
                  </a:cubicBezTo>
                  <a:cubicBezTo>
                    <a:pt x="99" y="16"/>
                    <a:pt x="100" y="16"/>
                    <a:pt x="100" y="16"/>
                  </a:cubicBezTo>
                  <a:cubicBezTo>
                    <a:pt x="101" y="16"/>
                    <a:pt x="102" y="17"/>
                    <a:pt x="103" y="18"/>
                  </a:cubicBezTo>
                  <a:cubicBezTo>
                    <a:pt x="104" y="18"/>
                    <a:pt x="104" y="18"/>
                    <a:pt x="105" y="19"/>
                  </a:cubicBezTo>
                  <a:cubicBezTo>
                    <a:pt x="106" y="19"/>
                    <a:pt x="107" y="19"/>
                    <a:pt x="107" y="20"/>
                  </a:cubicBezTo>
                  <a:cubicBezTo>
                    <a:pt x="108" y="21"/>
                    <a:pt x="107" y="22"/>
                    <a:pt x="107" y="22"/>
                  </a:cubicBezTo>
                  <a:cubicBezTo>
                    <a:pt x="107" y="23"/>
                    <a:pt x="107" y="24"/>
                    <a:pt x="107" y="24"/>
                  </a:cubicBezTo>
                  <a:cubicBezTo>
                    <a:pt x="108" y="25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2" y="26"/>
                    <a:pt x="113" y="25"/>
                    <a:pt x="113" y="24"/>
                  </a:cubicBezTo>
                  <a:cubicBezTo>
                    <a:pt x="114" y="23"/>
                    <a:pt x="114" y="23"/>
                    <a:pt x="115" y="23"/>
                  </a:cubicBezTo>
                  <a:cubicBezTo>
                    <a:pt x="116" y="22"/>
                    <a:pt x="118" y="19"/>
                    <a:pt x="122" y="15"/>
                  </a:cubicBezTo>
                  <a:cubicBezTo>
                    <a:pt x="124" y="14"/>
                    <a:pt x="126" y="10"/>
                    <a:pt x="127" y="9"/>
                  </a:cubicBezTo>
                  <a:cubicBezTo>
                    <a:pt x="127" y="8"/>
                    <a:pt x="127" y="8"/>
                    <a:pt x="126" y="8"/>
                  </a:cubicBezTo>
                  <a:cubicBezTo>
                    <a:pt x="126" y="7"/>
                    <a:pt x="125" y="7"/>
                    <a:pt x="125" y="6"/>
                  </a:cubicBezTo>
                  <a:cubicBezTo>
                    <a:pt x="125" y="4"/>
                    <a:pt x="127" y="3"/>
                    <a:pt x="130" y="3"/>
                  </a:cubicBezTo>
                  <a:cubicBezTo>
                    <a:pt x="131" y="3"/>
                    <a:pt x="131" y="3"/>
                    <a:pt x="132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3" y="0"/>
                    <a:pt x="134" y="0"/>
                    <a:pt x="135" y="0"/>
                  </a:cubicBezTo>
                  <a:cubicBezTo>
                    <a:pt x="135" y="0"/>
                    <a:pt x="135" y="0"/>
                    <a:pt x="136" y="0"/>
                  </a:cubicBezTo>
                  <a:cubicBezTo>
                    <a:pt x="137" y="0"/>
                    <a:pt x="137" y="1"/>
                    <a:pt x="138" y="2"/>
                  </a:cubicBezTo>
                  <a:cubicBezTo>
                    <a:pt x="138" y="2"/>
                    <a:pt x="138" y="3"/>
                    <a:pt x="139" y="3"/>
                  </a:cubicBezTo>
                  <a:cubicBezTo>
                    <a:pt x="139" y="3"/>
                    <a:pt x="139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1" y="3"/>
                    <a:pt x="142" y="3"/>
                    <a:pt x="143" y="2"/>
                  </a:cubicBezTo>
                  <a:cubicBezTo>
                    <a:pt x="144" y="2"/>
                    <a:pt x="145" y="1"/>
                    <a:pt x="146" y="1"/>
                  </a:cubicBezTo>
                  <a:cubicBezTo>
                    <a:pt x="148" y="1"/>
                    <a:pt x="149" y="2"/>
                    <a:pt x="149" y="3"/>
                  </a:cubicBezTo>
                  <a:cubicBezTo>
                    <a:pt x="149" y="4"/>
                    <a:pt x="151" y="6"/>
                    <a:pt x="152" y="7"/>
                  </a:cubicBezTo>
                  <a:cubicBezTo>
                    <a:pt x="153" y="7"/>
                    <a:pt x="153" y="8"/>
                    <a:pt x="153" y="9"/>
                  </a:cubicBezTo>
                  <a:cubicBezTo>
                    <a:pt x="153" y="10"/>
                    <a:pt x="152" y="11"/>
                    <a:pt x="151" y="11"/>
                  </a:cubicBezTo>
                  <a:cubicBezTo>
                    <a:pt x="151" y="11"/>
                    <a:pt x="151" y="11"/>
                    <a:pt x="150" y="10"/>
                  </a:cubicBezTo>
                  <a:cubicBezTo>
                    <a:pt x="149" y="10"/>
                    <a:pt x="149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9" y="11"/>
                    <a:pt x="149" y="12"/>
                    <a:pt x="149" y="13"/>
                  </a:cubicBezTo>
                  <a:cubicBezTo>
                    <a:pt x="149" y="13"/>
                    <a:pt x="149" y="13"/>
                    <a:pt x="148" y="13"/>
                  </a:cubicBezTo>
                  <a:cubicBezTo>
                    <a:pt x="148" y="13"/>
                    <a:pt x="148" y="13"/>
                    <a:pt x="147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4"/>
                    <a:pt x="148" y="15"/>
                    <a:pt x="147" y="16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6" y="19"/>
                    <a:pt x="147" y="19"/>
                  </a:cubicBezTo>
                  <a:cubicBezTo>
                    <a:pt x="148" y="20"/>
                    <a:pt x="149" y="24"/>
                    <a:pt x="149" y="25"/>
                  </a:cubicBezTo>
                  <a:cubicBezTo>
                    <a:pt x="149" y="25"/>
                    <a:pt x="149" y="26"/>
                    <a:pt x="149" y="26"/>
                  </a:cubicBezTo>
                  <a:cubicBezTo>
                    <a:pt x="149" y="27"/>
                    <a:pt x="150" y="28"/>
                    <a:pt x="149" y="29"/>
                  </a:cubicBezTo>
                  <a:cubicBezTo>
                    <a:pt x="149" y="29"/>
                    <a:pt x="149" y="30"/>
                    <a:pt x="149" y="30"/>
                  </a:cubicBezTo>
                  <a:cubicBezTo>
                    <a:pt x="148" y="31"/>
                    <a:pt x="148" y="32"/>
                    <a:pt x="146" y="32"/>
                  </a:cubicBezTo>
                  <a:cubicBezTo>
                    <a:pt x="144" y="32"/>
                    <a:pt x="144" y="33"/>
                    <a:pt x="144" y="34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6"/>
                    <a:pt x="143" y="37"/>
                    <a:pt x="145" y="38"/>
                  </a:cubicBezTo>
                  <a:cubicBezTo>
                    <a:pt x="145" y="39"/>
                    <a:pt x="147" y="39"/>
                    <a:pt x="148" y="40"/>
                  </a:cubicBezTo>
                  <a:cubicBezTo>
                    <a:pt x="151" y="41"/>
                    <a:pt x="153" y="42"/>
                    <a:pt x="153" y="43"/>
                  </a:cubicBezTo>
                  <a:cubicBezTo>
                    <a:pt x="155" y="44"/>
                    <a:pt x="155" y="44"/>
                    <a:pt x="156" y="44"/>
                  </a:cubicBezTo>
                  <a:cubicBezTo>
                    <a:pt x="156" y="44"/>
                    <a:pt x="156" y="44"/>
                    <a:pt x="157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2"/>
                    <a:pt x="158" y="42"/>
                  </a:cubicBezTo>
                  <a:cubicBezTo>
                    <a:pt x="158" y="42"/>
                    <a:pt x="158" y="41"/>
                    <a:pt x="158" y="41"/>
                  </a:cubicBezTo>
                  <a:cubicBezTo>
                    <a:pt x="155" y="40"/>
                    <a:pt x="154" y="38"/>
                    <a:pt x="154" y="37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5" y="35"/>
                    <a:pt x="156" y="35"/>
                    <a:pt x="157" y="35"/>
                  </a:cubicBezTo>
                  <a:cubicBezTo>
                    <a:pt x="157" y="34"/>
                    <a:pt x="158" y="34"/>
                    <a:pt x="158" y="34"/>
                  </a:cubicBezTo>
                  <a:cubicBezTo>
                    <a:pt x="159" y="33"/>
                    <a:pt x="160" y="32"/>
                    <a:pt x="161" y="31"/>
                  </a:cubicBezTo>
                  <a:cubicBezTo>
                    <a:pt x="161" y="30"/>
                    <a:pt x="163" y="29"/>
                    <a:pt x="164" y="29"/>
                  </a:cubicBezTo>
                  <a:cubicBezTo>
                    <a:pt x="164" y="29"/>
                    <a:pt x="165" y="29"/>
                    <a:pt x="165" y="30"/>
                  </a:cubicBezTo>
                  <a:cubicBezTo>
                    <a:pt x="165" y="29"/>
                    <a:pt x="166" y="29"/>
                    <a:pt x="166" y="29"/>
                  </a:cubicBezTo>
                  <a:cubicBezTo>
                    <a:pt x="167" y="28"/>
                    <a:pt x="167" y="28"/>
                    <a:pt x="168" y="28"/>
                  </a:cubicBezTo>
                  <a:cubicBezTo>
                    <a:pt x="169" y="28"/>
                    <a:pt x="169" y="29"/>
                    <a:pt x="170" y="29"/>
                  </a:cubicBezTo>
                  <a:cubicBezTo>
                    <a:pt x="171" y="30"/>
                    <a:pt x="172" y="31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4"/>
                  </a:cubicBezTo>
                  <a:cubicBezTo>
                    <a:pt x="172" y="34"/>
                    <a:pt x="172" y="34"/>
                    <a:pt x="172" y="35"/>
                  </a:cubicBezTo>
                  <a:cubicBezTo>
                    <a:pt x="172" y="36"/>
                    <a:pt x="172" y="38"/>
                    <a:pt x="173" y="39"/>
                  </a:cubicBezTo>
                  <a:cubicBezTo>
                    <a:pt x="174" y="40"/>
                    <a:pt x="174" y="40"/>
                    <a:pt x="174" y="41"/>
                  </a:cubicBezTo>
                  <a:cubicBezTo>
                    <a:pt x="174" y="42"/>
                    <a:pt x="174" y="42"/>
                    <a:pt x="175" y="43"/>
                  </a:cubicBezTo>
                  <a:cubicBezTo>
                    <a:pt x="176" y="44"/>
                    <a:pt x="176" y="45"/>
                    <a:pt x="178" y="45"/>
                  </a:cubicBezTo>
                  <a:cubicBezTo>
                    <a:pt x="181" y="45"/>
                    <a:pt x="181" y="46"/>
                    <a:pt x="181" y="48"/>
                  </a:cubicBezTo>
                  <a:cubicBezTo>
                    <a:pt x="182" y="48"/>
                    <a:pt x="182" y="48"/>
                    <a:pt x="182" y="49"/>
                  </a:cubicBezTo>
                  <a:cubicBezTo>
                    <a:pt x="182" y="50"/>
                    <a:pt x="185" y="53"/>
                    <a:pt x="187" y="53"/>
                  </a:cubicBezTo>
                  <a:cubicBezTo>
                    <a:pt x="190" y="53"/>
                    <a:pt x="194" y="56"/>
                    <a:pt x="195" y="56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96" y="59"/>
                    <a:pt x="196" y="60"/>
                    <a:pt x="195" y="61"/>
                  </a:cubicBezTo>
                  <a:cubicBezTo>
                    <a:pt x="194" y="61"/>
                    <a:pt x="194" y="61"/>
                    <a:pt x="194" y="63"/>
                  </a:cubicBezTo>
                  <a:cubicBezTo>
                    <a:pt x="194" y="63"/>
                    <a:pt x="194" y="64"/>
                    <a:pt x="194" y="65"/>
                  </a:cubicBezTo>
                  <a:cubicBezTo>
                    <a:pt x="194" y="65"/>
                    <a:pt x="194" y="66"/>
                    <a:pt x="193" y="66"/>
                  </a:cubicBezTo>
                  <a:cubicBezTo>
                    <a:pt x="192" y="66"/>
                    <a:pt x="192" y="66"/>
                    <a:pt x="191" y="64"/>
                  </a:cubicBezTo>
                  <a:cubicBezTo>
                    <a:pt x="191" y="63"/>
                    <a:pt x="190" y="63"/>
                    <a:pt x="190" y="63"/>
                  </a:cubicBezTo>
                  <a:cubicBezTo>
                    <a:pt x="190" y="63"/>
                    <a:pt x="189" y="63"/>
                    <a:pt x="189" y="63"/>
                  </a:cubicBezTo>
                  <a:cubicBezTo>
                    <a:pt x="188" y="64"/>
                    <a:pt x="188" y="64"/>
                    <a:pt x="188" y="64"/>
                  </a:cubicBezTo>
                  <a:cubicBezTo>
                    <a:pt x="188" y="64"/>
                    <a:pt x="188" y="65"/>
                    <a:pt x="189" y="65"/>
                  </a:cubicBezTo>
                  <a:cubicBezTo>
                    <a:pt x="191" y="66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9"/>
                    <a:pt x="192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1"/>
                    <a:pt x="190" y="71"/>
                    <a:pt x="190" y="71"/>
                  </a:cubicBezTo>
                  <a:cubicBezTo>
                    <a:pt x="190" y="71"/>
                    <a:pt x="190" y="71"/>
                    <a:pt x="191" y="72"/>
                  </a:cubicBezTo>
                  <a:cubicBezTo>
                    <a:pt x="191" y="72"/>
                    <a:pt x="192" y="73"/>
                    <a:pt x="192" y="73"/>
                  </a:cubicBezTo>
                  <a:cubicBezTo>
                    <a:pt x="193" y="73"/>
                    <a:pt x="193" y="74"/>
                    <a:pt x="194" y="74"/>
                  </a:cubicBezTo>
                  <a:cubicBezTo>
                    <a:pt x="194" y="74"/>
                    <a:pt x="194" y="75"/>
                    <a:pt x="194" y="75"/>
                  </a:cubicBezTo>
                  <a:cubicBezTo>
                    <a:pt x="195" y="75"/>
                    <a:pt x="196" y="77"/>
                    <a:pt x="194" y="79"/>
                  </a:cubicBezTo>
                  <a:cubicBezTo>
                    <a:pt x="194" y="79"/>
                    <a:pt x="194" y="80"/>
                    <a:pt x="194" y="80"/>
                  </a:cubicBezTo>
                  <a:cubicBezTo>
                    <a:pt x="193" y="81"/>
                    <a:pt x="193" y="82"/>
                    <a:pt x="19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189" y="82"/>
                    <a:pt x="189" y="81"/>
                    <a:pt x="188" y="80"/>
                  </a:cubicBezTo>
                  <a:cubicBezTo>
                    <a:pt x="188" y="80"/>
                    <a:pt x="188" y="80"/>
                    <a:pt x="187" y="80"/>
                  </a:cubicBezTo>
                  <a:cubicBezTo>
                    <a:pt x="186" y="80"/>
                    <a:pt x="185" y="81"/>
                    <a:pt x="184" y="81"/>
                  </a:cubicBezTo>
                  <a:cubicBezTo>
                    <a:pt x="184" y="81"/>
                    <a:pt x="183" y="81"/>
                    <a:pt x="183" y="80"/>
                  </a:cubicBezTo>
                  <a:cubicBezTo>
                    <a:pt x="182" y="80"/>
                    <a:pt x="182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0" y="80"/>
                    <a:pt x="180" y="81"/>
                  </a:cubicBezTo>
                  <a:cubicBezTo>
                    <a:pt x="181" y="84"/>
                    <a:pt x="182" y="85"/>
                    <a:pt x="182" y="86"/>
                  </a:cubicBezTo>
                  <a:cubicBezTo>
                    <a:pt x="183" y="87"/>
                    <a:pt x="184" y="87"/>
                    <a:pt x="184" y="88"/>
                  </a:cubicBezTo>
                  <a:cubicBezTo>
                    <a:pt x="184" y="89"/>
                    <a:pt x="183" y="89"/>
                    <a:pt x="181" y="89"/>
                  </a:cubicBezTo>
                  <a:cubicBezTo>
                    <a:pt x="178" y="89"/>
                    <a:pt x="177" y="89"/>
                    <a:pt x="176" y="89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6" y="90"/>
                    <a:pt x="176" y="90"/>
                    <a:pt x="177" y="90"/>
                  </a:cubicBezTo>
                  <a:cubicBezTo>
                    <a:pt x="177" y="90"/>
                    <a:pt x="178" y="90"/>
                    <a:pt x="179" y="90"/>
                  </a:cubicBezTo>
                  <a:cubicBezTo>
                    <a:pt x="180" y="91"/>
                    <a:pt x="181" y="92"/>
                    <a:pt x="182" y="93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4" y="94"/>
                    <a:pt x="185" y="95"/>
                    <a:pt x="184" y="96"/>
                  </a:cubicBezTo>
                  <a:cubicBezTo>
                    <a:pt x="184" y="97"/>
                    <a:pt x="183" y="97"/>
                    <a:pt x="182" y="97"/>
                  </a:cubicBezTo>
                  <a:cubicBezTo>
                    <a:pt x="181" y="97"/>
                    <a:pt x="180" y="98"/>
                    <a:pt x="180" y="98"/>
                  </a:cubicBezTo>
                  <a:cubicBezTo>
                    <a:pt x="180" y="98"/>
                    <a:pt x="181" y="99"/>
                    <a:pt x="181" y="99"/>
                  </a:cubicBezTo>
                  <a:cubicBezTo>
                    <a:pt x="181" y="100"/>
                    <a:pt x="182" y="101"/>
                    <a:pt x="181" y="102"/>
                  </a:cubicBezTo>
                  <a:cubicBezTo>
                    <a:pt x="181" y="102"/>
                    <a:pt x="180" y="103"/>
                    <a:pt x="180" y="103"/>
                  </a:cubicBezTo>
                  <a:cubicBezTo>
                    <a:pt x="178" y="103"/>
                    <a:pt x="176" y="103"/>
                    <a:pt x="175" y="105"/>
                  </a:cubicBezTo>
                  <a:cubicBezTo>
                    <a:pt x="175" y="106"/>
                    <a:pt x="175" y="106"/>
                    <a:pt x="175" y="107"/>
                  </a:cubicBezTo>
                  <a:cubicBezTo>
                    <a:pt x="175" y="108"/>
                    <a:pt x="176" y="109"/>
                    <a:pt x="174" y="110"/>
                  </a:cubicBezTo>
                  <a:cubicBezTo>
                    <a:pt x="174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2"/>
                  </a:cubicBezTo>
                  <a:cubicBezTo>
                    <a:pt x="175" y="113"/>
                    <a:pt x="175" y="115"/>
                    <a:pt x="174" y="117"/>
                  </a:cubicBezTo>
                  <a:cubicBezTo>
                    <a:pt x="173" y="117"/>
                    <a:pt x="173" y="118"/>
                    <a:pt x="173" y="118"/>
                  </a:cubicBezTo>
                  <a:cubicBezTo>
                    <a:pt x="172" y="120"/>
                    <a:pt x="171" y="122"/>
                    <a:pt x="170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69" y="122"/>
                    <a:pt x="170" y="123"/>
                    <a:pt x="170" y="123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6"/>
                    <a:pt x="171" y="127"/>
                    <a:pt x="172" y="127"/>
                  </a:cubicBezTo>
                  <a:cubicBezTo>
                    <a:pt x="173" y="127"/>
                    <a:pt x="175" y="127"/>
                    <a:pt x="176" y="126"/>
                  </a:cubicBezTo>
                  <a:cubicBezTo>
                    <a:pt x="176" y="126"/>
                    <a:pt x="176" y="126"/>
                    <a:pt x="176" y="125"/>
                  </a:cubicBezTo>
                  <a:cubicBezTo>
                    <a:pt x="175" y="125"/>
                    <a:pt x="175" y="124"/>
                    <a:pt x="175" y="123"/>
                  </a:cubicBezTo>
                  <a:cubicBezTo>
                    <a:pt x="175" y="122"/>
                    <a:pt x="176" y="122"/>
                    <a:pt x="177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0"/>
                    <a:pt x="180" y="120"/>
                    <a:pt x="181" y="120"/>
                  </a:cubicBezTo>
                  <a:cubicBezTo>
                    <a:pt x="181" y="120"/>
                    <a:pt x="181" y="120"/>
                    <a:pt x="182" y="120"/>
                  </a:cubicBezTo>
                  <a:cubicBezTo>
                    <a:pt x="183" y="120"/>
                    <a:pt x="183" y="121"/>
                    <a:pt x="184" y="122"/>
                  </a:cubicBezTo>
                  <a:cubicBezTo>
                    <a:pt x="184" y="122"/>
                    <a:pt x="184" y="123"/>
                    <a:pt x="185" y="124"/>
                  </a:cubicBezTo>
                  <a:cubicBezTo>
                    <a:pt x="186" y="125"/>
                    <a:pt x="185" y="128"/>
                    <a:pt x="185" y="129"/>
                  </a:cubicBezTo>
                  <a:cubicBezTo>
                    <a:pt x="185" y="129"/>
                    <a:pt x="185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3" y="130"/>
                    <a:pt x="183" y="131"/>
                    <a:pt x="183" y="132"/>
                  </a:cubicBezTo>
                  <a:cubicBezTo>
                    <a:pt x="183" y="132"/>
                    <a:pt x="184" y="133"/>
                    <a:pt x="184" y="133"/>
                  </a:cubicBezTo>
                  <a:cubicBezTo>
                    <a:pt x="184" y="135"/>
                    <a:pt x="184" y="138"/>
                    <a:pt x="185" y="138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4" y="140"/>
                    <a:pt x="183" y="141"/>
                    <a:pt x="183" y="142"/>
                  </a:cubicBezTo>
                  <a:cubicBezTo>
                    <a:pt x="182" y="143"/>
                    <a:pt x="182" y="143"/>
                    <a:pt x="182" y="144"/>
                  </a:cubicBezTo>
                  <a:cubicBezTo>
                    <a:pt x="182" y="145"/>
                    <a:pt x="182" y="146"/>
                    <a:pt x="181" y="147"/>
                  </a:cubicBezTo>
                  <a:cubicBezTo>
                    <a:pt x="180" y="149"/>
                    <a:pt x="179" y="150"/>
                    <a:pt x="177" y="151"/>
                  </a:cubicBezTo>
                  <a:cubicBezTo>
                    <a:pt x="176" y="152"/>
                    <a:pt x="175" y="152"/>
                    <a:pt x="174" y="154"/>
                  </a:cubicBezTo>
                  <a:cubicBezTo>
                    <a:pt x="172" y="155"/>
                    <a:pt x="169" y="156"/>
                    <a:pt x="167" y="156"/>
                  </a:cubicBezTo>
                  <a:cubicBezTo>
                    <a:pt x="165" y="156"/>
                    <a:pt x="164" y="156"/>
                    <a:pt x="163" y="155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162" y="155"/>
                    <a:pt x="161" y="154"/>
                    <a:pt x="161" y="154"/>
                  </a:cubicBezTo>
                  <a:cubicBezTo>
                    <a:pt x="161" y="154"/>
                    <a:pt x="160" y="155"/>
                    <a:pt x="159" y="156"/>
                  </a:cubicBezTo>
                  <a:cubicBezTo>
                    <a:pt x="157" y="158"/>
                    <a:pt x="158" y="160"/>
                    <a:pt x="159" y="162"/>
                  </a:cubicBezTo>
                  <a:cubicBezTo>
                    <a:pt x="159" y="163"/>
                    <a:pt x="159" y="164"/>
                    <a:pt x="159" y="165"/>
                  </a:cubicBezTo>
                  <a:cubicBezTo>
                    <a:pt x="159" y="167"/>
                    <a:pt x="158" y="169"/>
                    <a:pt x="157" y="170"/>
                  </a:cubicBezTo>
                  <a:cubicBezTo>
                    <a:pt x="157" y="170"/>
                    <a:pt x="157" y="171"/>
                    <a:pt x="156" y="171"/>
                  </a:cubicBezTo>
                  <a:cubicBezTo>
                    <a:pt x="155" y="172"/>
                    <a:pt x="154" y="172"/>
                    <a:pt x="153" y="173"/>
                  </a:cubicBezTo>
                  <a:cubicBezTo>
                    <a:pt x="152" y="173"/>
                    <a:pt x="152" y="173"/>
                    <a:pt x="151" y="174"/>
                  </a:cubicBezTo>
                  <a:cubicBezTo>
                    <a:pt x="150" y="174"/>
                    <a:pt x="150" y="175"/>
                    <a:pt x="150" y="175"/>
                  </a:cubicBezTo>
                  <a:cubicBezTo>
                    <a:pt x="150" y="175"/>
                    <a:pt x="152" y="176"/>
                    <a:pt x="152" y="176"/>
                  </a:cubicBezTo>
                  <a:cubicBezTo>
                    <a:pt x="155" y="176"/>
                    <a:pt x="155" y="176"/>
                    <a:pt x="155" y="176"/>
                  </a:cubicBezTo>
                  <a:cubicBezTo>
                    <a:pt x="153" y="177"/>
                    <a:pt x="153" y="177"/>
                    <a:pt x="153" y="177"/>
                  </a:cubicBezTo>
                  <a:cubicBezTo>
                    <a:pt x="152" y="177"/>
                    <a:pt x="149" y="178"/>
                    <a:pt x="146" y="178"/>
                  </a:cubicBezTo>
                  <a:cubicBezTo>
                    <a:pt x="145" y="178"/>
                    <a:pt x="145" y="178"/>
                    <a:pt x="144" y="178"/>
                  </a:cubicBezTo>
                  <a:cubicBezTo>
                    <a:pt x="144" y="177"/>
                    <a:pt x="141" y="177"/>
                    <a:pt x="140" y="177"/>
                  </a:cubicBezTo>
                  <a:cubicBezTo>
                    <a:pt x="140" y="178"/>
                    <a:pt x="140" y="181"/>
                    <a:pt x="140" y="183"/>
                  </a:cubicBezTo>
                  <a:cubicBezTo>
                    <a:pt x="140" y="183"/>
                    <a:pt x="141" y="184"/>
                    <a:pt x="141" y="184"/>
                  </a:cubicBezTo>
                  <a:cubicBezTo>
                    <a:pt x="142" y="184"/>
                    <a:pt x="143" y="185"/>
                    <a:pt x="143" y="186"/>
                  </a:cubicBezTo>
                  <a:cubicBezTo>
                    <a:pt x="143" y="187"/>
                    <a:pt x="142" y="188"/>
                    <a:pt x="142" y="188"/>
                  </a:cubicBezTo>
                  <a:cubicBezTo>
                    <a:pt x="141" y="189"/>
                    <a:pt x="141" y="190"/>
                    <a:pt x="141" y="191"/>
                  </a:cubicBezTo>
                  <a:cubicBezTo>
                    <a:pt x="141" y="193"/>
                    <a:pt x="139" y="195"/>
                    <a:pt x="136" y="196"/>
                  </a:cubicBezTo>
                  <a:cubicBezTo>
                    <a:pt x="136" y="196"/>
                    <a:pt x="135" y="196"/>
                    <a:pt x="135" y="196"/>
                  </a:cubicBezTo>
                  <a:cubicBezTo>
                    <a:pt x="132" y="196"/>
                    <a:pt x="130" y="194"/>
                    <a:pt x="129" y="193"/>
                  </a:cubicBezTo>
                  <a:cubicBezTo>
                    <a:pt x="127" y="191"/>
                    <a:pt x="126" y="190"/>
                    <a:pt x="124" y="189"/>
                  </a:cubicBezTo>
                  <a:cubicBezTo>
                    <a:pt x="124" y="189"/>
                    <a:pt x="123" y="189"/>
                    <a:pt x="121" y="189"/>
                  </a:cubicBezTo>
                  <a:cubicBezTo>
                    <a:pt x="119" y="189"/>
                    <a:pt x="117" y="189"/>
                    <a:pt x="116" y="189"/>
                  </a:cubicBezTo>
                  <a:cubicBezTo>
                    <a:pt x="115" y="189"/>
                    <a:pt x="112" y="193"/>
                    <a:pt x="111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0" y="193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9" y="192"/>
                    <a:pt x="109" y="192"/>
                    <a:pt x="108" y="192"/>
                  </a:cubicBezTo>
                  <a:cubicBezTo>
                    <a:pt x="107" y="192"/>
                    <a:pt x="107" y="191"/>
                    <a:pt x="106" y="191"/>
                  </a:cubicBezTo>
                  <a:cubicBezTo>
                    <a:pt x="105" y="191"/>
                    <a:pt x="105" y="191"/>
                    <a:pt x="104" y="192"/>
                  </a:cubicBezTo>
                  <a:cubicBezTo>
                    <a:pt x="101" y="193"/>
                    <a:pt x="100" y="194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98" y="199"/>
                    <a:pt x="99" y="201"/>
                    <a:pt x="101" y="202"/>
                  </a:cubicBezTo>
                  <a:cubicBezTo>
                    <a:pt x="104" y="203"/>
                    <a:pt x="102" y="207"/>
                    <a:pt x="102" y="209"/>
                  </a:cubicBezTo>
                  <a:cubicBezTo>
                    <a:pt x="101" y="211"/>
                    <a:pt x="101" y="215"/>
                    <a:pt x="102" y="219"/>
                  </a:cubicBezTo>
                  <a:cubicBezTo>
                    <a:pt x="102" y="222"/>
                    <a:pt x="104" y="225"/>
                    <a:pt x="106" y="228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8" y="231"/>
                    <a:pt x="109" y="233"/>
                    <a:pt x="109" y="235"/>
                  </a:cubicBezTo>
                  <a:cubicBezTo>
                    <a:pt x="109" y="236"/>
                    <a:pt x="110" y="237"/>
                    <a:pt x="110" y="238"/>
                  </a:cubicBezTo>
                  <a:cubicBezTo>
                    <a:pt x="110" y="239"/>
                    <a:pt x="110" y="240"/>
                    <a:pt x="110" y="243"/>
                  </a:cubicBezTo>
                  <a:cubicBezTo>
                    <a:pt x="109" y="244"/>
                    <a:pt x="109" y="245"/>
                    <a:pt x="108" y="245"/>
                  </a:cubicBezTo>
                  <a:cubicBezTo>
                    <a:pt x="108" y="245"/>
                    <a:pt x="108" y="246"/>
                    <a:pt x="108" y="247"/>
                  </a:cubicBezTo>
                  <a:cubicBezTo>
                    <a:pt x="108" y="248"/>
                    <a:pt x="108" y="248"/>
                    <a:pt x="108" y="249"/>
                  </a:cubicBezTo>
                  <a:cubicBezTo>
                    <a:pt x="108" y="250"/>
                    <a:pt x="108" y="251"/>
                    <a:pt x="108" y="253"/>
                  </a:cubicBezTo>
                  <a:cubicBezTo>
                    <a:pt x="107" y="254"/>
                    <a:pt x="107" y="255"/>
                    <a:pt x="106" y="255"/>
                  </a:cubicBezTo>
                  <a:cubicBezTo>
                    <a:pt x="105" y="255"/>
                    <a:pt x="105" y="255"/>
                    <a:pt x="105" y="256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7" y="257"/>
                    <a:pt x="108" y="258"/>
                  </a:cubicBezTo>
                  <a:cubicBezTo>
                    <a:pt x="108" y="258"/>
                    <a:pt x="108" y="259"/>
                    <a:pt x="108" y="260"/>
                  </a:cubicBezTo>
                  <a:cubicBezTo>
                    <a:pt x="108" y="261"/>
                    <a:pt x="108" y="261"/>
                    <a:pt x="108" y="261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6" y="266"/>
                    <a:pt x="105" y="266"/>
                  </a:cubicBezTo>
                  <a:cubicBezTo>
                    <a:pt x="104" y="266"/>
                    <a:pt x="104" y="266"/>
                    <a:pt x="104" y="267"/>
                  </a:cubicBezTo>
                  <a:cubicBezTo>
                    <a:pt x="103" y="267"/>
                    <a:pt x="103" y="268"/>
                    <a:pt x="103" y="268"/>
                  </a:cubicBezTo>
                  <a:cubicBezTo>
                    <a:pt x="102" y="269"/>
                    <a:pt x="102" y="271"/>
                    <a:pt x="101" y="271"/>
                  </a:cubicBezTo>
                  <a:cubicBezTo>
                    <a:pt x="100" y="271"/>
                    <a:pt x="99" y="270"/>
                    <a:pt x="99" y="270"/>
                  </a:cubicBezTo>
                  <a:cubicBezTo>
                    <a:pt x="98" y="269"/>
                    <a:pt x="97" y="269"/>
                    <a:pt x="97" y="269"/>
                  </a:cubicBezTo>
                  <a:cubicBezTo>
                    <a:pt x="96" y="269"/>
                    <a:pt x="95" y="270"/>
                    <a:pt x="95" y="272"/>
                  </a:cubicBezTo>
                  <a:cubicBezTo>
                    <a:pt x="95" y="273"/>
                    <a:pt x="94" y="273"/>
                    <a:pt x="94" y="274"/>
                  </a:cubicBezTo>
                  <a:cubicBezTo>
                    <a:pt x="94" y="275"/>
                    <a:pt x="94" y="276"/>
                    <a:pt x="93" y="277"/>
                  </a:cubicBezTo>
                  <a:cubicBezTo>
                    <a:pt x="92" y="277"/>
                    <a:pt x="92" y="278"/>
                    <a:pt x="91" y="278"/>
                  </a:cubicBezTo>
                  <a:cubicBezTo>
                    <a:pt x="89" y="280"/>
                    <a:pt x="87" y="281"/>
                    <a:pt x="86" y="2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2D2841B-2E16-4D7B-B505-7A25FFB4A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856" y="3273182"/>
              <a:ext cx="693738" cy="989013"/>
            </a:xfrm>
            <a:custGeom>
              <a:avLst/>
              <a:gdLst>
                <a:gd name="T0" fmla="*/ 149 w 198"/>
                <a:gd name="T1" fmla="*/ 12 h 283"/>
                <a:gd name="T2" fmla="*/ 157 w 198"/>
                <a:gd name="T3" fmla="*/ 46 h 283"/>
                <a:gd name="T4" fmla="*/ 173 w 198"/>
                <a:gd name="T5" fmla="*/ 34 h 283"/>
                <a:gd name="T6" fmla="*/ 194 w 198"/>
                <a:gd name="T7" fmla="*/ 67 h 283"/>
                <a:gd name="T8" fmla="*/ 188 w 198"/>
                <a:gd name="T9" fmla="*/ 80 h 283"/>
                <a:gd name="T10" fmla="*/ 183 w 198"/>
                <a:gd name="T11" fmla="*/ 94 h 283"/>
                <a:gd name="T12" fmla="*/ 178 w 198"/>
                <a:gd name="T13" fmla="*/ 123 h 283"/>
                <a:gd name="T14" fmla="*/ 182 w 198"/>
                <a:gd name="T15" fmla="*/ 148 h 283"/>
                <a:gd name="T16" fmla="*/ 140 w 198"/>
                <a:gd name="T17" fmla="*/ 177 h 283"/>
                <a:gd name="T18" fmla="*/ 111 w 198"/>
                <a:gd name="T19" fmla="*/ 193 h 283"/>
                <a:gd name="T20" fmla="*/ 108 w 198"/>
                <a:gd name="T21" fmla="*/ 254 h 283"/>
                <a:gd name="T22" fmla="*/ 100 w 198"/>
                <a:gd name="T23" fmla="*/ 270 h 283"/>
                <a:gd name="T24" fmla="*/ 71 w 198"/>
                <a:gd name="T25" fmla="*/ 255 h 283"/>
                <a:gd name="T26" fmla="*/ 56 w 198"/>
                <a:gd name="T27" fmla="*/ 236 h 283"/>
                <a:gd name="T28" fmla="*/ 16 w 198"/>
                <a:gd name="T29" fmla="*/ 211 h 283"/>
                <a:gd name="T30" fmla="*/ 13 w 198"/>
                <a:gd name="T31" fmla="*/ 188 h 283"/>
                <a:gd name="T32" fmla="*/ 29 w 198"/>
                <a:gd name="T33" fmla="*/ 172 h 283"/>
                <a:gd name="T34" fmla="*/ 28 w 198"/>
                <a:gd name="T35" fmla="*/ 141 h 283"/>
                <a:gd name="T36" fmla="*/ 47 w 198"/>
                <a:gd name="T37" fmla="*/ 100 h 283"/>
                <a:gd name="T38" fmla="*/ 73 w 198"/>
                <a:gd name="T39" fmla="*/ 72 h 283"/>
                <a:gd name="T40" fmla="*/ 68 w 198"/>
                <a:gd name="T41" fmla="*/ 52 h 283"/>
                <a:gd name="T42" fmla="*/ 92 w 198"/>
                <a:gd name="T43" fmla="*/ 26 h 283"/>
                <a:gd name="T44" fmla="*/ 131 w 198"/>
                <a:gd name="T45" fmla="*/ 5 h 283"/>
                <a:gd name="T46" fmla="*/ 123 w 198"/>
                <a:gd name="T47" fmla="*/ 16 h 283"/>
                <a:gd name="T48" fmla="*/ 97 w 198"/>
                <a:gd name="T49" fmla="*/ 18 h 283"/>
                <a:gd name="T50" fmla="*/ 84 w 198"/>
                <a:gd name="T51" fmla="*/ 32 h 283"/>
                <a:gd name="T52" fmla="*/ 67 w 198"/>
                <a:gd name="T53" fmla="*/ 52 h 283"/>
                <a:gd name="T54" fmla="*/ 75 w 198"/>
                <a:gd name="T55" fmla="*/ 68 h 283"/>
                <a:gd name="T56" fmla="*/ 57 w 198"/>
                <a:gd name="T57" fmla="*/ 85 h 283"/>
                <a:gd name="T58" fmla="*/ 40 w 198"/>
                <a:gd name="T59" fmla="*/ 98 h 283"/>
                <a:gd name="T60" fmla="*/ 29 w 198"/>
                <a:gd name="T61" fmla="*/ 122 h 283"/>
                <a:gd name="T62" fmla="*/ 19 w 198"/>
                <a:gd name="T63" fmla="*/ 150 h 283"/>
                <a:gd name="T64" fmla="*/ 28 w 198"/>
                <a:gd name="T65" fmla="*/ 172 h 283"/>
                <a:gd name="T66" fmla="*/ 18 w 198"/>
                <a:gd name="T67" fmla="*/ 177 h 283"/>
                <a:gd name="T68" fmla="*/ 12 w 198"/>
                <a:gd name="T69" fmla="*/ 192 h 283"/>
                <a:gd name="T70" fmla="*/ 12 w 198"/>
                <a:gd name="T71" fmla="*/ 212 h 283"/>
                <a:gd name="T72" fmla="*/ 39 w 198"/>
                <a:gd name="T73" fmla="*/ 205 h 283"/>
                <a:gd name="T74" fmla="*/ 53 w 198"/>
                <a:gd name="T75" fmla="*/ 236 h 283"/>
                <a:gd name="T76" fmla="*/ 59 w 198"/>
                <a:gd name="T77" fmla="*/ 263 h 283"/>
                <a:gd name="T78" fmla="*/ 90 w 198"/>
                <a:gd name="T79" fmla="*/ 270 h 283"/>
                <a:gd name="T80" fmla="*/ 96 w 198"/>
                <a:gd name="T81" fmla="*/ 275 h 283"/>
                <a:gd name="T82" fmla="*/ 109 w 198"/>
                <a:gd name="T83" fmla="*/ 262 h 283"/>
                <a:gd name="T84" fmla="*/ 109 w 198"/>
                <a:gd name="T85" fmla="*/ 250 h 283"/>
                <a:gd name="T86" fmla="*/ 101 w 198"/>
                <a:gd name="T87" fmla="*/ 198 h 283"/>
                <a:gd name="T88" fmla="*/ 136 w 198"/>
                <a:gd name="T89" fmla="*/ 197 h 283"/>
                <a:gd name="T90" fmla="*/ 154 w 198"/>
                <a:gd name="T91" fmla="*/ 177 h 283"/>
                <a:gd name="T92" fmla="*/ 168 w 198"/>
                <a:gd name="T93" fmla="*/ 158 h 283"/>
                <a:gd name="T94" fmla="*/ 185 w 198"/>
                <a:gd name="T95" fmla="*/ 131 h 283"/>
                <a:gd name="T96" fmla="*/ 173 w 198"/>
                <a:gd name="T97" fmla="*/ 127 h 283"/>
                <a:gd name="T98" fmla="*/ 182 w 198"/>
                <a:gd name="T99" fmla="*/ 100 h 283"/>
                <a:gd name="T100" fmla="*/ 182 w 198"/>
                <a:gd name="T101" fmla="*/ 81 h 283"/>
                <a:gd name="T102" fmla="*/ 195 w 198"/>
                <a:gd name="T103" fmla="*/ 75 h 283"/>
                <a:gd name="T104" fmla="*/ 198 w 198"/>
                <a:gd name="T105" fmla="*/ 59 h 283"/>
                <a:gd name="T106" fmla="*/ 174 w 198"/>
                <a:gd name="T107" fmla="*/ 35 h 283"/>
                <a:gd name="T108" fmla="*/ 157 w 198"/>
                <a:gd name="T109" fmla="*/ 35 h 283"/>
                <a:gd name="T110" fmla="*/ 145 w 198"/>
                <a:gd name="T111" fmla="*/ 35 h 283"/>
                <a:gd name="T112" fmla="*/ 151 w 198"/>
                <a:gd name="T113" fmla="*/ 12 h 283"/>
                <a:gd name="T114" fmla="*/ 136 w 198"/>
                <a:gd name="T11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283">
                  <a:moveTo>
                    <a:pt x="136" y="1"/>
                  </a:moveTo>
                  <a:cubicBezTo>
                    <a:pt x="136" y="1"/>
                    <a:pt x="136" y="1"/>
                    <a:pt x="136" y="1"/>
                  </a:cubicBezTo>
                  <a:cubicBezTo>
                    <a:pt x="138" y="2"/>
                    <a:pt x="138" y="4"/>
                    <a:pt x="140" y="4"/>
                  </a:cubicBezTo>
                  <a:cubicBezTo>
                    <a:pt x="140" y="4"/>
                    <a:pt x="141" y="5"/>
                    <a:pt x="141" y="5"/>
                  </a:cubicBezTo>
                  <a:cubicBezTo>
                    <a:pt x="142" y="5"/>
                    <a:pt x="143" y="4"/>
                    <a:pt x="144" y="4"/>
                  </a:cubicBezTo>
                  <a:cubicBezTo>
                    <a:pt x="145" y="3"/>
                    <a:pt x="146" y="3"/>
                    <a:pt x="147" y="3"/>
                  </a:cubicBezTo>
                  <a:cubicBezTo>
                    <a:pt x="148" y="3"/>
                    <a:pt x="149" y="3"/>
                    <a:pt x="149" y="4"/>
                  </a:cubicBezTo>
                  <a:cubicBezTo>
                    <a:pt x="150" y="6"/>
                    <a:pt x="152" y="8"/>
                    <a:pt x="153" y="8"/>
                  </a:cubicBezTo>
                  <a:cubicBezTo>
                    <a:pt x="154" y="9"/>
                    <a:pt x="154" y="11"/>
                    <a:pt x="152" y="11"/>
                  </a:cubicBezTo>
                  <a:cubicBezTo>
                    <a:pt x="152" y="11"/>
                    <a:pt x="152" y="11"/>
                    <a:pt x="151" y="11"/>
                  </a:cubicBezTo>
                  <a:cubicBezTo>
                    <a:pt x="151" y="10"/>
                    <a:pt x="150" y="10"/>
                    <a:pt x="149" y="10"/>
                  </a:cubicBezTo>
                  <a:cubicBezTo>
                    <a:pt x="148" y="10"/>
                    <a:pt x="148" y="11"/>
                    <a:pt x="149" y="12"/>
                  </a:cubicBezTo>
                  <a:cubicBezTo>
                    <a:pt x="149" y="13"/>
                    <a:pt x="150" y="14"/>
                    <a:pt x="149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7" y="14"/>
                    <a:pt x="149" y="15"/>
                    <a:pt x="148" y="17"/>
                  </a:cubicBezTo>
                  <a:cubicBezTo>
                    <a:pt x="146" y="18"/>
                    <a:pt x="146" y="20"/>
                    <a:pt x="147" y="20"/>
                  </a:cubicBezTo>
                  <a:cubicBezTo>
                    <a:pt x="148" y="21"/>
                    <a:pt x="150" y="25"/>
                    <a:pt x="149" y="26"/>
                  </a:cubicBezTo>
                  <a:cubicBezTo>
                    <a:pt x="149" y="27"/>
                    <a:pt x="151" y="28"/>
                    <a:pt x="150" y="30"/>
                  </a:cubicBezTo>
                  <a:cubicBezTo>
                    <a:pt x="149" y="32"/>
                    <a:pt x="149" y="32"/>
                    <a:pt x="147" y="32"/>
                  </a:cubicBezTo>
                  <a:cubicBezTo>
                    <a:pt x="145" y="33"/>
                    <a:pt x="144" y="34"/>
                    <a:pt x="144" y="35"/>
                  </a:cubicBezTo>
                  <a:cubicBezTo>
                    <a:pt x="144" y="37"/>
                    <a:pt x="143" y="38"/>
                    <a:pt x="145" y="40"/>
                  </a:cubicBezTo>
                  <a:cubicBezTo>
                    <a:pt x="148" y="41"/>
                    <a:pt x="153" y="43"/>
                    <a:pt x="154" y="44"/>
                  </a:cubicBezTo>
                  <a:cubicBezTo>
                    <a:pt x="155" y="45"/>
                    <a:pt x="156" y="46"/>
                    <a:pt x="157" y="46"/>
                  </a:cubicBezTo>
                  <a:cubicBezTo>
                    <a:pt x="157" y="46"/>
                    <a:pt x="158" y="46"/>
                    <a:pt x="158" y="45"/>
                  </a:cubicBezTo>
                  <a:cubicBezTo>
                    <a:pt x="160" y="44"/>
                    <a:pt x="161" y="43"/>
                    <a:pt x="159" y="42"/>
                  </a:cubicBezTo>
                  <a:cubicBezTo>
                    <a:pt x="157" y="41"/>
                    <a:pt x="156" y="39"/>
                    <a:pt x="156" y="38"/>
                  </a:cubicBezTo>
                  <a:cubicBezTo>
                    <a:pt x="156" y="37"/>
                    <a:pt x="156" y="37"/>
                    <a:pt x="158" y="36"/>
                  </a:cubicBezTo>
                  <a:cubicBezTo>
                    <a:pt x="160" y="35"/>
                    <a:pt x="162" y="34"/>
                    <a:pt x="162" y="33"/>
                  </a:cubicBezTo>
                  <a:cubicBezTo>
                    <a:pt x="163" y="32"/>
                    <a:pt x="164" y="31"/>
                    <a:pt x="165" y="31"/>
                  </a:cubicBezTo>
                  <a:cubicBezTo>
                    <a:pt x="165" y="31"/>
                    <a:pt x="165" y="31"/>
                    <a:pt x="166" y="31"/>
                  </a:cubicBezTo>
                  <a:cubicBezTo>
                    <a:pt x="166" y="33"/>
                    <a:pt x="166" y="34"/>
                    <a:pt x="166" y="34"/>
                  </a:cubicBezTo>
                  <a:cubicBezTo>
                    <a:pt x="166" y="34"/>
                    <a:pt x="166" y="31"/>
                    <a:pt x="167" y="30"/>
                  </a:cubicBezTo>
                  <a:cubicBezTo>
                    <a:pt x="168" y="30"/>
                    <a:pt x="168" y="30"/>
                    <a:pt x="169" y="30"/>
                  </a:cubicBezTo>
                  <a:cubicBezTo>
                    <a:pt x="170" y="30"/>
                    <a:pt x="170" y="30"/>
                    <a:pt x="171" y="31"/>
                  </a:cubicBezTo>
                  <a:cubicBezTo>
                    <a:pt x="172" y="32"/>
                    <a:pt x="173" y="33"/>
                    <a:pt x="173" y="34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72" y="35"/>
                    <a:pt x="172" y="34"/>
                    <a:pt x="173" y="34"/>
                  </a:cubicBezTo>
                  <a:cubicBezTo>
                    <a:pt x="173" y="34"/>
                    <a:pt x="173" y="34"/>
                    <a:pt x="173" y="35"/>
                  </a:cubicBezTo>
                  <a:cubicBezTo>
                    <a:pt x="173" y="36"/>
                    <a:pt x="172" y="39"/>
                    <a:pt x="174" y="40"/>
                  </a:cubicBezTo>
                  <a:cubicBezTo>
                    <a:pt x="175" y="41"/>
                    <a:pt x="174" y="43"/>
                    <a:pt x="175" y="44"/>
                  </a:cubicBezTo>
                  <a:cubicBezTo>
                    <a:pt x="176" y="46"/>
                    <a:pt x="177" y="47"/>
                    <a:pt x="179" y="47"/>
                  </a:cubicBezTo>
                  <a:cubicBezTo>
                    <a:pt x="182" y="47"/>
                    <a:pt x="182" y="48"/>
                    <a:pt x="182" y="50"/>
                  </a:cubicBezTo>
                  <a:cubicBezTo>
                    <a:pt x="183" y="52"/>
                    <a:pt x="186" y="54"/>
                    <a:pt x="188" y="54"/>
                  </a:cubicBezTo>
                  <a:cubicBezTo>
                    <a:pt x="191" y="55"/>
                    <a:pt x="195" y="57"/>
                    <a:pt x="196" y="58"/>
                  </a:cubicBezTo>
                  <a:cubicBezTo>
                    <a:pt x="197" y="59"/>
                    <a:pt x="197" y="60"/>
                    <a:pt x="195" y="61"/>
                  </a:cubicBezTo>
                  <a:cubicBezTo>
                    <a:pt x="194" y="62"/>
                    <a:pt x="195" y="64"/>
                    <a:pt x="195" y="66"/>
                  </a:cubicBezTo>
                  <a:cubicBezTo>
                    <a:pt x="195" y="66"/>
                    <a:pt x="194" y="67"/>
                    <a:pt x="194" y="67"/>
                  </a:cubicBezTo>
                  <a:cubicBezTo>
                    <a:pt x="194" y="67"/>
                    <a:pt x="193" y="66"/>
                    <a:pt x="193" y="65"/>
                  </a:cubicBezTo>
                  <a:cubicBezTo>
                    <a:pt x="192" y="64"/>
                    <a:pt x="192" y="63"/>
                    <a:pt x="191" y="63"/>
                  </a:cubicBezTo>
                  <a:cubicBezTo>
                    <a:pt x="190" y="63"/>
                    <a:pt x="190" y="63"/>
                    <a:pt x="189" y="64"/>
                  </a:cubicBezTo>
                  <a:cubicBezTo>
                    <a:pt x="188" y="65"/>
                    <a:pt x="188" y="66"/>
                    <a:pt x="190" y="67"/>
                  </a:cubicBezTo>
                  <a:cubicBezTo>
                    <a:pt x="192" y="68"/>
                    <a:pt x="194" y="69"/>
                    <a:pt x="194" y="69"/>
                  </a:cubicBezTo>
                  <a:cubicBezTo>
                    <a:pt x="194" y="69"/>
                    <a:pt x="193" y="69"/>
                    <a:pt x="192" y="70"/>
                  </a:cubicBezTo>
                  <a:cubicBezTo>
                    <a:pt x="191" y="72"/>
                    <a:pt x="190" y="72"/>
                    <a:pt x="191" y="73"/>
                  </a:cubicBezTo>
                  <a:cubicBezTo>
                    <a:pt x="193" y="75"/>
                    <a:pt x="194" y="75"/>
                    <a:pt x="194" y="76"/>
                  </a:cubicBezTo>
                  <a:cubicBezTo>
                    <a:pt x="195" y="77"/>
                    <a:pt x="196" y="77"/>
                    <a:pt x="195" y="79"/>
                  </a:cubicBezTo>
                  <a:cubicBezTo>
                    <a:pt x="194" y="81"/>
                    <a:pt x="194" y="83"/>
                    <a:pt x="193" y="83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90" y="82"/>
                    <a:pt x="189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1"/>
                    <a:pt x="186" y="82"/>
                    <a:pt x="185" y="82"/>
                  </a:cubicBezTo>
                  <a:cubicBezTo>
                    <a:pt x="185" y="82"/>
                    <a:pt x="184" y="81"/>
                    <a:pt x="184" y="81"/>
                  </a:cubicBezTo>
                  <a:cubicBezTo>
                    <a:pt x="184" y="80"/>
                    <a:pt x="183" y="80"/>
                    <a:pt x="182" y="80"/>
                  </a:cubicBezTo>
                  <a:cubicBezTo>
                    <a:pt x="181" y="80"/>
                    <a:pt x="181" y="80"/>
                    <a:pt x="181" y="82"/>
                  </a:cubicBezTo>
                  <a:cubicBezTo>
                    <a:pt x="181" y="84"/>
                    <a:pt x="182" y="86"/>
                    <a:pt x="183" y="87"/>
                  </a:cubicBezTo>
                  <a:cubicBezTo>
                    <a:pt x="184" y="88"/>
                    <a:pt x="186" y="90"/>
                    <a:pt x="182" y="90"/>
                  </a:cubicBezTo>
                  <a:cubicBezTo>
                    <a:pt x="179" y="90"/>
                    <a:pt x="178" y="89"/>
                    <a:pt x="177" y="89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6" y="89"/>
                    <a:pt x="175" y="90"/>
                    <a:pt x="176" y="91"/>
                  </a:cubicBezTo>
                  <a:cubicBezTo>
                    <a:pt x="177" y="92"/>
                    <a:pt x="178" y="91"/>
                    <a:pt x="179" y="92"/>
                  </a:cubicBezTo>
                  <a:cubicBezTo>
                    <a:pt x="181" y="93"/>
                    <a:pt x="182" y="93"/>
                    <a:pt x="183" y="94"/>
                  </a:cubicBezTo>
                  <a:cubicBezTo>
                    <a:pt x="184" y="96"/>
                    <a:pt x="186" y="97"/>
                    <a:pt x="183" y="98"/>
                  </a:cubicBezTo>
                  <a:cubicBezTo>
                    <a:pt x="180" y="98"/>
                    <a:pt x="181" y="99"/>
                    <a:pt x="181" y="100"/>
                  </a:cubicBezTo>
                  <a:cubicBezTo>
                    <a:pt x="182" y="101"/>
                    <a:pt x="183" y="103"/>
                    <a:pt x="181" y="103"/>
                  </a:cubicBezTo>
                  <a:cubicBezTo>
                    <a:pt x="178" y="103"/>
                    <a:pt x="176" y="104"/>
                    <a:pt x="175" y="106"/>
                  </a:cubicBezTo>
                  <a:cubicBezTo>
                    <a:pt x="175" y="108"/>
                    <a:pt x="177" y="110"/>
                    <a:pt x="175" y="111"/>
                  </a:cubicBezTo>
                  <a:cubicBezTo>
                    <a:pt x="174" y="112"/>
                    <a:pt x="172" y="112"/>
                    <a:pt x="174" y="113"/>
                  </a:cubicBezTo>
                  <a:cubicBezTo>
                    <a:pt x="175" y="114"/>
                    <a:pt x="175" y="116"/>
                    <a:pt x="174" y="117"/>
                  </a:cubicBezTo>
                  <a:cubicBezTo>
                    <a:pt x="173" y="118"/>
                    <a:pt x="173" y="122"/>
                    <a:pt x="171" y="122"/>
                  </a:cubicBezTo>
                  <a:cubicBezTo>
                    <a:pt x="169" y="122"/>
                    <a:pt x="170" y="124"/>
                    <a:pt x="170" y="125"/>
                  </a:cubicBezTo>
                  <a:cubicBezTo>
                    <a:pt x="171" y="127"/>
                    <a:pt x="171" y="128"/>
                    <a:pt x="173" y="128"/>
                  </a:cubicBezTo>
                  <a:cubicBezTo>
                    <a:pt x="175" y="128"/>
                    <a:pt x="178" y="128"/>
                    <a:pt x="177" y="126"/>
                  </a:cubicBezTo>
                  <a:cubicBezTo>
                    <a:pt x="176" y="124"/>
                    <a:pt x="176" y="124"/>
                    <a:pt x="178" y="123"/>
                  </a:cubicBezTo>
                  <a:cubicBezTo>
                    <a:pt x="180" y="122"/>
                    <a:pt x="181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4" y="122"/>
                    <a:pt x="184" y="123"/>
                    <a:pt x="185" y="125"/>
                  </a:cubicBezTo>
                  <a:cubicBezTo>
                    <a:pt x="186" y="126"/>
                    <a:pt x="186" y="128"/>
                    <a:pt x="185" y="129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29"/>
                    <a:pt x="185" y="129"/>
                  </a:cubicBezTo>
                  <a:cubicBezTo>
                    <a:pt x="185" y="129"/>
                    <a:pt x="184" y="129"/>
                    <a:pt x="184" y="130"/>
                  </a:cubicBezTo>
                  <a:cubicBezTo>
                    <a:pt x="183" y="132"/>
                    <a:pt x="184" y="132"/>
                    <a:pt x="184" y="135"/>
                  </a:cubicBezTo>
                  <a:cubicBezTo>
                    <a:pt x="184" y="137"/>
                    <a:pt x="185" y="139"/>
                    <a:pt x="185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1"/>
                    <a:pt x="184" y="141"/>
                    <a:pt x="183" y="142"/>
                  </a:cubicBezTo>
                  <a:cubicBezTo>
                    <a:pt x="182" y="144"/>
                    <a:pt x="183" y="146"/>
                    <a:pt x="182" y="148"/>
                  </a:cubicBezTo>
                  <a:cubicBezTo>
                    <a:pt x="180" y="150"/>
                    <a:pt x="177" y="152"/>
                    <a:pt x="175" y="154"/>
                  </a:cubicBezTo>
                  <a:cubicBezTo>
                    <a:pt x="173" y="156"/>
                    <a:pt x="170" y="157"/>
                    <a:pt x="168" y="157"/>
                  </a:cubicBezTo>
                  <a:cubicBezTo>
                    <a:pt x="166" y="157"/>
                    <a:pt x="165" y="156"/>
                    <a:pt x="164" y="156"/>
                  </a:cubicBezTo>
                  <a:cubicBezTo>
                    <a:pt x="163" y="155"/>
                    <a:pt x="163" y="155"/>
                    <a:pt x="162" y="155"/>
                  </a:cubicBezTo>
                  <a:cubicBezTo>
                    <a:pt x="161" y="155"/>
                    <a:pt x="161" y="155"/>
                    <a:pt x="159" y="157"/>
                  </a:cubicBezTo>
                  <a:cubicBezTo>
                    <a:pt x="157" y="161"/>
                    <a:pt x="160" y="163"/>
                    <a:pt x="160" y="166"/>
                  </a:cubicBezTo>
                  <a:cubicBezTo>
                    <a:pt x="160" y="169"/>
                    <a:pt x="158" y="170"/>
                    <a:pt x="157" y="172"/>
                  </a:cubicBezTo>
                  <a:cubicBezTo>
                    <a:pt x="155" y="174"/>
                    <a:pt x="153" y="173"/>
                    <a:pt x="151" y="175"/>
                  </a:cubicBezTo>
                  <a:cubicBezTo>
                    <a:pt x="149" y="177"/>
                    <a:pt x="153" y="178"/>
                    <a:pt x="153" y="178"/>
                  </a:cubicBezTo>
                  <a:cubicBezTo>
                    <a:pt x="153" y="178"/>
                    <a:pt x="150" y="179"/>
                    <a:pt x="147" y="179"/>
                  </a:cubicBezTo>
                  <a:cubicBezTo>
                    <a:pt x="147" y="179"/>
                    <a:pt x="146" y="179"/>
                    <a:pt x="146" y="178"/>
                  </a:cubicBezTo>
                  <a:cubicBezTo>
                    <a:pt x="144" y="177"/>
                    <a:pt x="140" y="177"/>
                    <a:pt x="140" y="177"/>
                  </a:cubicBezTo>
                  <a:cubicBezTo>
                    <a:pt x="140" y="177"/>
                    <a:pt x="141" y="181"/>
                    <a:pt x="141" y="184"/>
                  </a:cubicBezTo>
                  <a:cubicBezTo>
                    <a:pt x="141" y="186"/>
                    <a:pt x="143" y="185"/>
                    <a:pt x="143" y="187"/>
                  </a:cubicBezTo>
                  <a:cubicBezTo>
                    <a:pt x="143" y="189"/>
                    <a:pt x="141" y="190"/>
                    <a:pt x="141" y="192"/>
                  </a:cubicBezTo>
                  <a:cubicBezTo>
                    <a:pt x="141" y="194"/>
                    <a:pt x="140" y="195"/>
                    <a:pt x="137" y="196"/>
                  </a:cubicBezTo>
                  <a:cubicBezTo>
                    <a:pt x="137" y="196"/>
                    <a:pt x="136" y="196"/>
                    <a:pt x="136" y="196"/>
                  </a:cubicBezTo>
                  <a:cubicBezTo>
                    <a:pt x="134" y="196"/>
                    <a:pt x="131" y="195"/>
                    <a:pt x="130" y="193"/>
                  </a:cubicBezTo>
                  <a:cubicBezTo>
                    <a:pt x="129" y="192"/>
                    <a:pt x="127" y="190"/>
                    <a:pt x="126" y="190"/>
                  </a:cubicBezTo>
                  <a:cubicBezTo>
                    <a:pt x="125" y="189"/>
                    <a:pt x="124" y="189"/>
                    <a:pt x="122" y="189"/>
                  </a:cubicBezTo>
                  <a:cubicBezTo>
                    <a:pt x="120" y="189"/>
                    <a:pt x="118" y="189"/>
                    <a:pt x="117" y="190"/>
                  </a:cubicBezTo>
                  <a:cubicBezTo>
                    <a:pt x="115" y="190"/>
                    <a:pt x="111" y="195"/>
                    <a:pt x="111" y="195"/>
                  </a:cubicBezTo>
                  <a:cubicBezTo>
                    <a:pt x="111" y="195"/>
                    <a:pt x="113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0" y="193"/>
                    <a:pt x="109" y="192"/>
                    <a:pt x="107" y="192"/>
                  </a:cubicBezTo>
                  <a:cubicBezTo>
                    <a:pt x="106" y="192"/>
                    <a:pt x="105" y="192"/>
                    <a:pt x="105" y="192"/>
                  </a:cubicBezTo>
                  <a:cubicBezTo>
                    <a:pt x="101" y="193"/>
                    <a:pt x="101" y="195"/>
                    <a:pt x="100" y="198"/>
                  </a:cubicBezTo>
                  <a:cubicBezTo>
                    <a:pt x="98" y="201"/>
                    <a:pt x="100" y="202"/>
                    <a:pt x="102" y="203"/>
                  </a:cubicBezTo>
                  <a:cubicBezTo>
                    <a:pt x="104" y="205"/>
                    <a:pt x="103" y="208"/>
                    <a:pt x="102" y="210"/>
                  </a:cubicBezTo>
                  <a:cubicBezTo>
                    <a:pt x="101" y="211"/>
                    <a:pt x="101" y="216"/>
                    <a:pt x="102" y="220"/>
                  </a:cubicBezTo>
                  <a:cubicBezTo>
                    <a:pt x="103" y="224"/>
                    <a:pt x="106" y="228"/>
                    <a:pt x="107" y="230"/>
                  </a:cubicBezTo>
                  <a:cubicBezTo>
                    <a:pt x="108" y="232"/>
                    <a:pt x="109" y="234"/>
                    <a:pt x="110" y="237"/>
                  </a:cubicBezTo>
                  <a:cubicBezTo>
                    <a:pt x="110" y="240"/>
                    <a:pt x="111" y="240"/>
                    <a:pt x="110" y="243"/>
                  </a:cubicBezTo>
                  <a:cubicBezTo>
                    <a:pt x="109" y="246"/>
                    <a:pt x="108" y="245"/>
                    <a:pt x="108" y="248"/>
                  </a:cubicBezTo>
                  <a:cubicBezTo>
                    <a:pt x="108" y="250"/>
                    <a:pt x="109" y="251"/>
                    <a:pt x="108" y="254"/>
                  </a:cubicBezTo>
                  <a:cubicBezTo>
                    <a:pt x="107" y="256"/>
                    <a:pt x="106" y="254"/>
                    <a:pt x="106" y="257"/>
                  </a:cubicBezTo>
                  <a:cubicBezTo>
                    <a:pt x="105" y="259"/>
                    <a:pt x="106" y="259"/>
                    <a:pt x="106" y="25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107" y="259"/>
                    <a:pt x="108" y="259"/>
                    <a:pt x="108" y="259"/>
                  </a:cubicBezTo>
                  <a:cubicBezTo>
                    <a:pt x="108" y="260"/>
                    <a:pt x="109" y="261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0" y="268"/>
                    <a:pt x="107" y="267"/>
                    <a:pt x="106" y="267"/>
                  </a:cubicBezTo>
                  <a:cubicBezTo>
                    <a:pt x="105" y="267"/>
                    <a:pt x="105" y="267"/>
                    <a:pt x="104" y="267"/>
                  </a:cubicBezTo>
                  <a:cubicBezTo>
                    <a:pt x="103" y="269"/>
                    <a:pt x="103" y="271"/>
                    <a:pt x="102" y="271"/>
                  </a:cubicBezTo>
                  <a:cubicBezTo>
                    <a:pt x="101" y="271"/>
                    <a:pt x="101" y="271"/>
                    <a:pt x="100" y="270"/>
                  </a:cubicBezTo>
                  <a:cubicBezTo>
                    <a:pt x="99" y="270"/>
                    <a:pt x="98" y="269"/>
                    <a:pt x="98" y="269"/>
                  </a:cubicBezTo>
                  <a:cubicBezTo>
                    <a:pt x="96" y="269"/>
                    <a:pt x="96" y="270"/>
                    <a:pt x="95" y="272"/>
                  </a:cubicBezTo>
                  <a:cubicBezTo>
                    <a:pt x="94" y="275"/>
                    <a:pt x="95" y="276"/>
                    <a:pt x="94" y="277"/>
                  </a:cubicBezTo>
                  <a:cubicBezTo>
                    <a:pt x="92" y="278"/>
                    <a:pt x="89" y="282"/>
                    <a:pt x="87" y="282"/>
                  </a:cubicBezTo>
                  <a:cubicBezTo>
                    <a:pt x="87" y="282"/>
                    <a:pt x="86" y="281"/>
                    <a:pt x="86" y="279"/>
                  </a:cubicBezTo>
                  <a:cubicBezTo>
                    <a:pt x="87" y="273"/>
                    <a:pt x="86" y="274"/>
                    <a:pt x="89" y="273"/>
                  </a:cubicBezTo>
                  <a:cubicBezTo>
                    <a:pt x="91" y="273"/>
                    <a:pt x="94" y="269"/>
                    <a:pt x="90" y="269"/>
                  </a:cubicBezTo>
                  <a:cubicBezTo>
                    <a:pt x="87" y="269"/>
                    <a:pt x="86" y="269"/>
                    <a:pt x="85" y="266"/>
                  </a:cubicBezTo>
                  <a:cubicBezTo>
                    <a:pt x="85" y="266"/>
                    <a:pt x="83" y="268"/>
                    <a:pt x="80" y="268"/>
                  </a:cubicBezTo>
                  <a:cubicBezTo>
                    <a:pt x="78" y="268"/>
                    <a:pt x="76" y="267"/>
                    <a:pt x="75" y="263"/>
                  </a:cubicBezTo>
                  <a:cubicBezTo>
                    <a:pt x="74" y="257"/>
                    <a:pt x="74" y="254"/>
                    <a:pt x="72" y="254"/>
                  </a:cubicBezTo>
                  <a:cubicBezTo>
                    <a:pt x="72" y="254"/>
                    <a:pt x="71" y="254"/>
                    <a:pt x="71" y="255"/>
                  </a:cubicBezTo>
                  <a:cubicBezTo>
                    <a:pt x="67" y="255"/>
                    <a:pt x="67" y="258"/>
                    <a:pt x="67" y="261"/>
                  </a:cubicBezTo>
                  <a:cubicBezTo>
                    <a:pt x="68" y="264"/>
                    <a:pt x="67" y="267"/>
                    <a:pt x="65" y="267"/>
                  </a:cubicBezTo>
                  <a:cubicBezTo>
                    <a:pt x="65" y="267"/>
                    <a:pt x="64" y="267"/>
                    <a:pt x="64" y="267"/>
                  </a:cubicBezTo>
                  <a:cubicBezTo>
                    <a:pt x="61" y="265"/>
                    <a:pt x="58" y="258"/>
                    <a:pt x="55" y="258"/>
                  </a:cubicBezTo>
                  <a:cubicBezTo>
                    <a:pt x="55" y="258"/>
                    <a:pt x="55" y="258"/>
                    <a:pt x="55" y="258"/>
                  </a:cubicBezTo>
                  <a:cubicBezTo>
                    <a:pt x="54" y="259"/>
                    <a:pt x="53" y="259"/>
                    <a:pt x="53" y="259"/>
                  </a:cubicBezTo>
                  <a:cubicBezTo>
                    <a:pt x="53" y="259"/>
                    <a:pt x="52" y="258"/>
                    <a:pt x="52" y="257"/>
                  </a:cubicBezTo>
                  <a:cubicBezTo>
                    <a:pt x="52" y="255"/>
                    <a:pt x="51" y="253"/>
                    <a:pt x="49" y="252"/>
                  </a:cubicBezTo>
                  <a:cubicBezTo>
                    <a:pt x="48" y="250"/>
                    <a:pt x="47" y="249"/>
                    <a:pt x="48" y="247"/>
                  </a:cubicBezTo>
                  <a:cubicBezTo>
                    <a:pt x="48" y="245"/>
                    <a:pt x="49" y="244"/>
                    <a:pt x="52" y="244"/>
                  </a:cubicBezTo>
                  <a:cubicBezTo>
                    <a:pt x="55" y="243"/>
                    <a:pt x="54" y="241"/>
                    <a:pt x="56" y="239"/>
                  </a:cubicBezTo>
                  <a:cubicBezTo>
                    <a:pt x="58" y="236"/>
                    <a:pt x="58" y="237"/>
                    <a:pt x="56" y="236"/>
                  </a:cubicBezTo>
                  <a:cubicBezTo>
                    <a:pt x="54" y="236"/>
                    <a:pt x="53" y="235"/>
                    <a:pt x="52" y="234"/>
                  </a:cubicBezTo>
                  <a:cubicBezTo>
                    <a:pt x="50" y="234"/>
                    <a:pt x="50" y="231"/>
                    <a:pt x="50" y="230"/>
                  </a:cubicBezTo>
                  <a:cubicBezTo>
                    <a:pt x="50" y="228"/>
                    <a:pt x="50" y="225"/>
                    <a:pt x="49" y="224"/>
                  </a:cubicBezTo>
                  <a:cubicBezTo>
                    <a:pt x="48" y="223"/>
                    <a:pt x="48" y="224"/>
                    <a:pt x="47" y="222"/>
                  </a:cubicBezTo>
                  <a:cubicBezTo>
                    <a:pt x="46" y="220"/>
                    <a:pt x="47" y="217"/>
                    <a:pt x="47" y="214"/>
                  </a:cubicBezTo>
                  <a:cubicBezTo>
                    <a:pt x="47" y="211"/>
                    <a:pt x="45" y="210"/>
                    <a:pt x="43" y="208"/>
                  </a:cubicBezTo>
                  <a:cubicBezTo>
                    <a:pt x="42" y="206"/>
                    <a:pt x="41" y="205"/>
                    <a:pt x="39" y="204"/>
                  </a:cubicBezTo>
                  <a:cubicBezTo>
                    <a:pt x="39" y="203"/>
                    <a:pt x="37" y="203"/>
                    <a:pt x="36" y="203"/>
                  </a:cubicBezTo>
                  <a:cubicBezTo>
                    <a:pt x="35" y="203"/>
                    <a:pt x="34" y="203"/>
                    <a:pt x="34" y="203"/>
                  </a:cubicBezTo>
                  <a:cubicBezTo>
                    <a:pt x="32" y="203"/>
                    <a:pt x="29" y="205"/>
                    <a:pt x="26" y="206"/>
                  </a:cubicBezTo>
                  <a:cubicBezTo>
                    <a:pt x="24" y="207"/>
                    <a:pt x="22" y="207"/>
                    <a:pt x="21" y="208"/>
                  </a:cubicBezTo>
                  <a:cubicBezTo>
                    <a:pt x="19" y="209"/>
                    <a:pt x="18" y="209"/>
                    <a:pt x="16" y="211"/>
                  </a:cubicBezTo>
                  <a:cubicBezTo>
                    <a:pt x="16" y="211"/>
                    <a:pt x="14" y="211"/>
                    <a:pt x="12" y="211"/>
                  </a:cubicBezTo>
                  <a:cubicBezTo>
                    <a:pt x="11" y="211"/>
                    <a:pt x="10" y="211"/>
                    <a:pt x="10" y="211"/>
                  </a:cubicBezTo>
                  <a:cubicBezTo>
                    <a:pt x="8" y="210"/>
                    <a:pt x="8" y="208"/>
                    <a:pt x="7" y="205"/>
                  </a:cubicBezTo>
                  <a:cubicBezTo>
                    <a:pt x="6" y="203"/>
                    <a:pt x="5" y="203"/>
                    <a:pt x="3" y="202"/>
                  </a:cubicBezTo>
                  <a:cubicBezTo>
                    <a:pt x="1" y="201"/>
                    <a:pt x="2" y="198"/>
                    <a:pt x="4" y="197"/>
                  </a:cubicBezTo>
                  <a:cubicBezTo>
                    <a:pt x="5" y="196"/>
                    <a:pt x="6" y="197"/>
                    <a:pt x="6" y="196"/>
                  </a:cubicBezTo>
                  <a:cubicBezTo>
                    <a:pt x="7" y="195"/>
                    <a:pt x="7" y="193"/>
                    <a:pt x="8" y="192"/>
                  </a:cubicBezTo>
                  <a:cubicBezTo>
                    <a:pt x="8" y="192"/>
                    <a:pt x="8" y="191"/>
                    <a:pt x="8" y="191"/>
                  </a:cubicBezTo>
                  <a:cubicBezTo>
                    <a:pt x="9" y="191"/>
                    <a:pt x="11" y="192"/>
                    <a:pt x="12" y="193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14" y="193"/>
                    <a:pt x="14" y="193"/>
                    <a:pt x="14" y="192"/>
                  </a:cubicBezTo>
                  <a:cubicBezTo>
                    <a:pt x="15" y="190"/>
                    <a:pt x="14" y="189"/>
                    <a:pt x="13" y="188"/>
                  </a:cubicBezTo>
                  <a:cubicBezTo>
                    <a:pt x="12" y="188"/>
                    <a:pt x="11" y="188"/>
                    <a:pt x="10" y="186"/>
                  </a:cubicBezTo>
                  <a:cubicBezTo>
                    <a:pt x="8" y="185"/>
                    <a:pt x="11" y="184"/>
                    <a:pt x="13" y="182"/>
                  </a:cubicBezTo>
                  <a:cubicBezTo>
                    <a:pt x="14" y="181"/>
                    <a:pt x="16" y="180"/>
                    <a:pt x="17" y="179"/>
                  </a:cubicBezTo>
                  <a:cubicBezTo>
                    <a:pt x="17" y="178"/>
                    <a:pt x="18" y="178"/>
                    <a:pt x="18" y="178"/>
                  </a:cubicBezTo>
                  <a:cubicBezTo>
                    <a:pt x="19" y="178"/>
                    <a:pt x="20" y="179"/>
                    <a:pt x="21" y="180"/>
                  </a:cubicBezTo>
                  <a:cubicBezTo>
                    <a:pt x="22" y="180"/>
                    <a:pt x="22" y="180"/>
                    <a:pt x="23" y="180"/>
                  </a:cubicBezTo>
                  <a:cubicBezTo>
                    <a:pt x="24" y="180"/>
                    <a:pt x="25" y="178"/>
                    <a:pt x="24" y="177"/>
                  </a:cubicBezTo>
                  <a:cubicBezTo>
                    <a:pt x="24" y="176"/>
                    <a:pt x="22" y="176"/>
                    <a:pt x="22" y="175"/>
                  </a:cubicBezTo>
                  <a:cubicBezTo>
                    <a:pt x="21" y="174"/>
                    <a:pt x="23" y="174"/>
                    <a:pt x="24" y="174"/>
                  </a:cubicBezTo>
                  <a:cubicBezTo>
                    <a:pt x="25" y="174"/>
                    <a:pt x="26" y="174"/>
                    <a:pt x="26" y="174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8" y="175"/>
                    <a:pt x="29" y="173"/>
                    <a:pt x="29" y="172"/>
                  </a:cubicBezTo>
                  <a:cubicBezTo>
                    <a:pt x="29" y="170"/>
                    <a:pt x="29" y="168"/>
                    <a:pt x="28" y="167"/>
                  </a:cubicBezTo>
                  <a:cubicBezTo>
                    <a:pt x="27" y="166"/>
                    <a:pt x="26" y="166"/>
                    <a:pt x="26" y="164"/>
                  </a:cubicBezTo>
                  <a:cubicBezTo>
                    <a:pt x="25" y="162"/>
                    <a:pt x="25" y="161"/>
                    <a:pt x="24" y="160"/>
                  </a:cubicBezTo>
                  <a:cubicBezTo>
                    <a:pt x="23" y="159"/>
                    <a:pt x="21" y="157"/>
                    <a:pt x="18" y="157"/>
                  </a:cubicBezTo>
                  <a:cubicBezTo>
                    <a:pt x="16" y="157"/>
                    <a:pt x="17" y="156"/>
                    <a:pt x="18" y="154"/>
                  </a:cubicBezTo>
                  <a:cubicBezTo>
                    <a:pt x="20" y="153"/>
                    <a:pt x="19" y="152"/>
                    <a:pt x="20" y="150"/>
                  </a:cubicBezTo>
                  <a:cubicBezTo>
                    <a:pt x="20" y="148"/>
                    <a:pt x="19" y="147"/>
                    <a:pt x="18" y="145"/>
                  </a:cubicBezTo>
                  <a:cubicBezTo>
                    <a:pt x="18" y="143"/>
                    <a:pt x="20" y="142"/>
                    <a:pt x="21" y="140"/>
                  </a:cubicBezTo>
                  <a:cubicBezTo>
                    <a:pt x="22" y="139"/>
                    <a:pt x="23" y="138"/>
                    <a:pt x="24" y="138"/>
                  </a:cubicBezTo>
                  <a:cubicBezTo>
                    <a:pt x="24" y="138"/>
                    <a:pt x="24" y="138"/>
                    <a:pt x="25" y="138"/>
                  </a:cubicBezTo>
                  <a:cubicBezTo>
                    <a:pt x="26" y="138"/>
                    <a:pt x="27" y="140"/>
                    <a:pt x="2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30" y="141"/>
                    <a:pt x="31" y="137"/>
                    <a:pt x="32" y="135"/>
                  </a:cubicBezTo>
                  <a:cubicBezTo>
                    <a:pt x="34" y="133"/>
                    <a:pt x="32" y="129"/>
                    <a:pt x="31" y="127"/>
                  </a:cubicBezTo>
                  <a:cubicBezTo>
                    <a:pt x="30" y="125"/>
                    <a:pt x="30" y="123"/>
                    <a:pt x="30" y="122"/>
                  </a:cubicBezTo>
                  <a:cubicBezTo>
                    <a:pt x="31" y="121"/>
                    <a:pt x="31" y="120"/>
                    <a:pt x="32" y="119"/>
                  </a:cubicBezTo>
                  <a:cubicBezTo>
                    <a:pt x="34" y="117"/>
                    <a:pt x="33" y="116"/>
                    <a:pt x="33" y="113"/>
                  </a:cubicBezTo>
                  <a:cubicBezTo>
                    <a:pt x="32" y="110"/>
                    <a:pt x="31" y="111"/>
                    <a:pt x="31" y="109"/>
                  </a:cubicBezTo>
                  <a:cubicBezTo>
                    <a:pt x="31" y="107"/>
                    <a:pt x="33" y="107"/>
                    <a:pt x="34" y="105"/>
                  </a:cubicBezTo>
                  <a:cubicBezTo>
                    <a:pt x="35" y="103"/>
                    <a:pt x="36" y="103"/>
                    <a:pt x="38" y="102"/>
                  </a:cubicBezTo>
                  <a:cubicBezTo>
                    <a:pt x="41" y="101"/>
                    <a:pt x="41" y="100"/>
                    <a:pt x="42" y="97"/>
                  </a:cubicBezTo>
                  <a:cubicBezTo>
                    <a:pt x="42" y="96"/>
                    <a:pt x="42" y="96"/>
                    <a:pt x="43" y="96"/>
                  </a:cubicBezTo>
                  <a:cubicBezTo>
                    <a:pt x="43" y="96"/>
                    <a:pt x="44" y="97"/>
                    <a:pt x="44" y="98"/>
                  </a:cubicBezTo>
                  <a:cubicBezTo>
                    <a:pt x="45" y="99"/>
                    <a:pt x="45" y="100"/>
                    <a:pt x="47" y="100"/>
                  </a:cubicBezTo>
                  <a:cubicBezTo>
                    <a:pt x="48" y="100"/>
                    <a:pt x="48" y="100"/>
                    <a:pt x="49" y="99"/>
                  </a:cubicBezTo>
                  <a:cubicBezTo>
                    <a:pt x="53" y="98"/>
                    <a:pt x="52" y="98"/>
                    <a:pt x="53" y="96"/>
                  </a:cubicBezTo>
                  <a:cubicBezTo>
                    <a:pt x="54" y="94"/>
                    <a:pt x="54" y="94"/>
                    <a:pt x="56" y="93"/>
                  </a:cubicBezTo>
                  <a:cubicBezTo>
                    <a:pt x="58" y="91"/>
                    <a:pt x="57" y="92"/>
                    <a:pt x="57" y="89"/>
                  </a:cubicBezTo>
                  <a:cubicBezTo>
                    <a:pt x="57" y="86"/>
                    <a:pt x="58" y="87"/>
                    <a:pt x="59" y="85"/>
                  </a:cubicBezTo>
                  <a:cubicBezTo>
                    <a:pt x="61" y="82"/>
                    <a:pt x="61" y="83"/>
                    <a:pt x="63" y="81"/>
                  </a:cubicBezTo>
                  <a:cubicBezTo>
                    <a:pt x="65" y="79"/>
                    <a:pt x="64" y="80"/>
                    <a:pt x="63" y="79"/>
                  </a:cubicBezTo>
                  <a:cubicBezTo>
                    <a:pt x="62" y="78"/>
                    <a:pt x="62" y="77"/>
                    <a:pt x="61" y="74"/>
                  </a:cubicBezTo>
                  <a:cubicBezTo>
                    <a:pt x="60" y="71"/>
                    <a:pt x="62" y="72"/>
                    <a:pt x="64" y="70"/>
                  </a:cubicBezTo>
                  <a:cubicBezTo>
                    <a:pt x="65" y="69"/>
                    <a:pt x="66" y="69"/>
                    <a:pt x="66" y="69"/>
                  </a:cubicBezTo>
                  <a:cubicBezTo>
                    <a:pt x="68" y="69"/>
                    <a:pt x="70" y="70"/>
                    <a:pt x="72" y="70"/>
                  </a:cubicBezTo>
                  <a:cubicBezTo>
                    <a:pt x="74" y="70"/>
                    <a:pt x="73" y="72"/>
                    <a:pt x="73" y="72"/>
                  </a:cubicBezTo>
                  <a:cubicBezTo>
                    <a:pt x="73" y="72"/>
                    <a:pt x="73" y="72"/>
                    <a:pt x="73" y="71"/>
                  </a:cubicBezTo>
                  <a:cubicBezTo>
                    <a:pt x="74" y="70"/>
                    <a:pt x="75" y="69"/>
                    <a:pt x="76" y="69"/>
                  </a:cubicBezTo>
                  <a:cubicBezTo>
                    <a:pt x="78" y="69"/>
                    <a:pt x="78" y="69"/>
                    <a:pt x="76" y="67"/>
                  </a:cubicBezTo>
                  <a:cubicBezTo>
                    <a:pt x="75" y="66"/>
                    <a:pt x="76" y="65"/>
                    <a:pt x="77" y="63"/>
                  </a:cubicBezTo>
                  <a:cubicBezTo>
                    <a:pt x="79" y="62"/>
                    <a:pt x="80" y="62"/>
                    <a:pt x="81" y="60"/>
                  </a:cubicBezTo>
                  <a:cubicBezTo>
                    <a:pt x="82" y="58"/>
                    <a:pt x="82" y="58"/>
                    <a:pt x="81" y="56"/>
                  </a:cubicBezTo>
                  <a:cubicBezTo>
                    <a:pt x="80" y="55"/>
                    <a:pt x="80" y="54"/>
                    <a:pt x="79" y="52"/>
                  </a:cubicBezTo>
                  <a:cubicBezTo>
                    <a:pt x="79" y="49"/>
                    <a:pt x="79" y="48"/>
                    <a:pt x="78" y="48"/>
                  </a:cubicBezTo>
                  <a:cubicBezTo>
                    <a:pt x="78" y="48"/>
                    <a:pt x="77" y="48"/>
                    <a:pt x="77" y="48"/>
                  </a:cubicBezTo>
                  <a:cubicBezTo>
                    <a:pt x="75" y="49"/>
                    <a:pt x="74" y="49"/>
                    <a:pt x="72" y="51"/>
                  </a:cubicBezTo>
                  <a:cubicBezTo>
                    <a:pt x="71" y="51"/>
                    <a:pt x="70" y="52"/>
                    <a:pt x="69" y="52"/>
                  </a:cubicBezTo>
                  <a:cubicBezTo>
                    <a:pt x="69" y="52"/>
                    <a:pt x="68" y="52"/>
                    <a:pt x="68" y="52"/>
                  </a:cubicBezTo>
                  <a:cubicBezTo>
                    <a:pt x="67" y="51"/>
                    <a:pt x="67" y="50"/>
                    <a:pt x="66" y="48"/>
                  </a:cubicBezTo>
                  <a:cubicBezTo>
                    <a:pt x="65" y="47"/>
                    <a:pt x="66" y="46"/>
                    <a:pt x="68" y="43"/>
                  </a:cubicBezTo>
                  <a:cubicBezTo>
                    <a:pt x="69" y="40"/>
                    <a:pt x="70" y="40"/>
                    <a:pt x="72" y="38"/>
                  </a:cubicBezTo>
                  <a:cubicBezTo>
                    <a:pt x="75" y="36"/>
                    <a:pt x="74" y="36"/>
                    <a:pt x="76" y="36"/>
                  </a:cubicBezTo>
                  <a:cubicBezTo>
                    <a:pt x="77" y="36"/>
                    <a:pt x="78" y="36"/>
                    <a:pt x="78" y="36"/>
                  </a:cubicBezTo>
                  <a:cubicBezTo>
                    <a:pt x="79" y="36"/>
                    <a:pt x="80" y="35"/>
                    <a:pt x="81" y="35"/>
                  </a:cubicBezTo>
                  <a:cubicBezTo>
                    <a:pt x="82" y="34"/>
                    <a:pt x="83" y="33"/>
                    <a:pt x="84" y="33"/>
                  </a:cubicBezTo>
                  <a:cubicBezTo>
                    <a:pt x="85" y="33"/>
                    <a:pt x="85" y="34"/>
                    <a:pt x="86" y="34"/>
                  </a:cubicBezTo>
                  <a:cubicBezTo>
                    <a:pt x="87" y="35"/>
                    <a:pt x="88" y="35"/>
                    <a:pt x="88" y="35"/>
                  </a:cubicBezTo>
                  <a:cubicBezTo>
                    <a:pt x="90" y="35"/>
                    <a:pt x="93" y="34"/>
                    <a:pt x="95" y="33"/>
                  </a:cubicBezTo>
                  <a:cubicBezTo>
                    <a:pt x="98" y="33"/>
                    <a:pt x="97" y="31"/>
                    <a:pt x="96" y="29"/>
                  </a:cubicBezTo>
                  <a:cubicBezTo>
                    <a:pt x="96" y="28"/>
                    <a:pt x="94" y="28"/>
                    <a:pt x="92" y="26"/>
                  </a:cubicBezTo>
                  <a:cubicBezTo>
                    <a:pt x="91" y="24"/>
                    <a:pt x="90" y="23"/>
                    <a:pt x="92" y="21"/>
                  </a:cubicBezTo>
                  <a:cubicBezTo>
                    <a:pt x="94" y="20"/>
                    <a:pt x="98" y="19"/>
                    <a:pt x="100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8"/>
                    <a:pt x="104" y="20"/>
                    <a:pt x="106" y="20"/>
                  </a:cubicBezTo>
                  <a:cubicBezTo>
                    <a:pt x="108" y="21"/>
                    <a:pt x="109" y="21"/>
                    <a:pt x="108" y="23"/>
                  </a:cubicBezTo>
                  <a:cubicBezTo>
                    <a:pt x="107" y="25"/>
                    <a:pt x="108" y="27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4" y="28"/>
                    <a:pt x="115" y="25"/>
                    <a:pt x="116" y="24"/>
                  </a:cubicBezTo>
                  <a:cubicBezTo>
                    <a:pt x="118" y="23"/>
                    <a:pt x="122" y="18"/>
                    <a:pt x="124" y="17"/>
                  </a:cubicBezTo>
                  <a:cubicBezTo>
                    <a:pt x="125" y="15"/>
                    <a:pt x="127" y="12"/>
                    <a:pt x="128" y="10"/>
                  </a:cubicBezTo>
                  <a:cubicBezTo>
                    <a:pt x="129" y="8"/>
                    <a:pt x="126" y="9"/>
                    <a:pt x="126" y="7"/>
                  </a:cubicBezTo>
                  <a:cubicBezTo>
                    <a:pt x="126" y="5"/>
                    <a:pt x="128" y="5"/>
                    <a:pt x="131" y="5"/>
                  </a:cubicBezTo>
                  <a:cubicBezTo>
                    <a:pt x="133" y="5"/>
                    <a:pt x="134" y="3"/>
                    <a:pt x="134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4" y="2"/>
                    <a:pt x="135" y="1"/>
                    <a:pt x="136" y="1"/>
                  </a:cubicBezTo>
                  <a:moveTo>
                    <a:pt x="136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5" y="0"/>
                    <a:pt x="134" y="1"/>
                    <a:pt x="133" y="2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7" y="4"/>
                    <a:pt x="125" y="5"/>
                    <a:pt x="125" y="7"/>
                  </a:cubicBezTo>
                  <a:cubicBezTo>
                    <a:pt x="125" y="8"/>
                    <a:pt x="126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11"/>
                    <a:pt x="125" y="14"/>
                    <a:pt x="123" y="16"/>
                  </a:cubicBezTo>
                  <a:cubicBezTo>
                    <a:pt x="119" y="20"/>
                    <a:pt x="117" y="22"/>
                    <a:pt x="115" y="23"/>
                  </a:cubicBezTo>
                  <a:cubicBezTo>
                    <a:pt x="115" y="24"/>
                    <a:pt x="114" y="24"/>
                    <a:pt x="114" y="25"/>
                  </a:cubicBezTo>
                  <a:cubicBezTo>
                    <a:pt x="113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6"/>
                    <a:pt x="109" y="26"/>
                    <a:pt x="109" y="25"/>
                  </a:cubicBezTo>
                  <a:cubicBezTo>
                    <a:pt x="108" y="25"/>
                    <a:pt x="108" y="24"/>
                    <a:pt x="109" y="24"/>
                  </a:cubicBezTo>
                  <a:cubicBezTo>
                    <a:pt x="109" y="23"/>
                    <a:pt x="109" y="22"/>
                    <a:pt x="109" y="21"/>
                  </a:cubicBezTo>
                  <a:cubicBezTo>
                    <a:pt x="108" y="20"/>
                    <a:pt x="107" y="20"/>
                    <a:pt x="106" y="19"/>
                  </a:cubicBezTo>
                  <a:cubicBezTo>
                    <a:pt x="105" y="19"/>
                    <a:pt x="105" y="18"/>
                    <a:pt x="104" y="18"/>
                  </a:cubicBezTo>
                  <a:cubicBezTo>
                    <a:pt x="104" y="17"/>
                    <a:pt x="103" y="17"/>
                    <a:pt x="101" y="17"/>
                  </a:cubicBezTo>
                  <a:cubicBezTo>
                    <a:pt x="101" y="17"/>
                    <a:pt x="100" y="17"/>
                    <a:pt x="100" y="17"/>
                  </a:cubicBezTo>
                  <a:cubicBezTo>
                    <a:pt x="99" y="17"/>
                    <a:pt x="98" y="17"/>
                    <a:pt x="97" y="18"/>
                  </a:cubicBezTo>
                  <a:cubicBezTo>
                    <a:pt x="95" y="18"/>
                    <a:pt x="93" y="19"/>
                    <a:pt x="91" y="21"/>
                  </a:cubicBezTo>
                  <a:cubicBezTo>
                    <a:pt x="91" y="21"/>
                    <a:pt x="90" y="22"/>
                    <a:pt x="90" y="23"/>
                  </a:cubicBezTo>
                  <a:cubicBezTo>
                    <a:pt x="89" y="24"/>
                    <a:pt x="90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2" y="27"/>
                    <a:pt x="93" y="28"/>
                    <a:pt x="94" y="29"/>
                  </a:cubicBezTo>
                  <a:cubicBezTo>
                    <a:pt x="95" y="29"/>
                    <a:pt x="95" y="30"/>
                    <a:pt x="95" y="30"/>
                  </a:cubicBezTo>
                  <a:cubicBezTo>
                    <a:pt x="96" y="31"/>
                    <a:pt x="96" y="31"/>
                    <a:pt x="96" y="32"/>
                  </a:cubicBezTo>
                  <a:cubicBezTo>
                    <a:pt x="96" y="32"/>
                    <a:pt x="95" y="32"/>
                    <a:pt x="94" y="32"/>
                  </a:cubicBezTo>
                  <a:cubicBezTo>
                    <a:pt x="94" y="32"/>
                    <a:pt x="93" y="33"/>
                    <a:pt x="92" y="33"/>
                  </a:cubicBezTo>
                  <a:cubicBezTo>
                    <a:pt x="91" y="33"/>
                    <a:pt x="89" y="34"/>
                    <a:pt x="88" y="34"/>
                  </a:cubicBezTo>
                  <a:cubicBezTo>
                    <a:pt x="88" y="34"/>
                    <a:pt x="87" y="33"/>
                    <a:pt x="87" y="33"/>
                  </a:cubicBezTo>
                  <a:cubicBezTo>
                    <a:pt x="86" y="33"/>
                    <a:pt x="85" y="32"/>
                    <a:pt x="84" y="32"/>
                  </a:cubicBezTo>
                  <a:cubicBezTo>
                    <a:pt x="83" y="32"/>
                    <a:pt x="82" y="33"/>
                    <a:pt x="80" y="34"/>
                  </a:cubicBezTo>
                  <a:cubicBezTo>
                    <a:pt x="80" y="34"/>
                    <a:pt x="79" y="35"/>
                    <a:pt x="78" y="35"/>
                  </a:cubicBezTo>
                  <a:cubicBezTo>
                    <a:pt x="78" y="35"/>
                    <a:pt x="78" y="34"/>
                    <a:pt x="77" y="34"/>
                  </a:cubicBezTo>
                  <a:cubicBezTo>
                    <a:pt x="77" y="34"/>
                    <a:pt x="76" y="34"/>
                    <a:pt x="76" y="34"/>
                  </a:cubicBezTo>
                  <a:cubicBezTo>
                    <a:pt x="74" y="34"/>
                    <a:pt x="74" y="35"/>
                    <a:pt x="73" y="36"/>
                  </a:cubicBezTo>
                  <a:cubicBezTo>
                    <a:pt x="73" y="36"/>
                    <a:pt x="73" y="37"/>
                    <a:pt x="72" y="37"/>
                  </a:cubicBezTo>
                  <a:cubicBezTo>
                    <a:pt x="71" y="38"/>
                    <a:pt x="71" y="38"/>
                    <a:pt x="70" y="39"/>
                  </a:cubicBezTo>
                  <a:cubicBezTo>
                    <a:pt x="69" y="40"/>
                    <a:pt x="68" y="40"/>
                    <a:pt x="67" y="42"/>
                  </a:cubicBezTo>
                  <a:cubicBezTo>
                    <a:pt x="66" y="43"/>
                    <a:pt x="66" y="44"/>
                    <a:pt x="66" y="44"/>
                  </a:cubicBezTo>
                  <a:cubicBezTo>
                    <a:pt x="65" y="46"/>
                    <a:pt x="64" y="47"/>
                    <a:pt x="65" y="49"/>
                  </a:cubicBezTo>
                  <a:cubicBezTo>
                    <a:pt x="65" y="50"/>
                    <a:pt x="66" y="50"/>
                    <a:pt x="66" y="50"/>
                  </a:cubicBezTo>
                  <a:cubicBezTo>
                    <a:pt x="66" y="51"/>
                    <a:pt x="66" y="52"/>
                    <a:pt x="67" y="52"/>
                  </a:cubicBezTo>
                  <a:cubicBezTo>
                    <a:pt x="68" y="53"/>
                    <a:pt x="68" y="53"/>
                    <a:pt x="69" y="53"/>
                  </a:cubicBezTo>
                  <a:cubicBezTo>
                    <a:pt x="70" y="53"/>
                    <a:pt x="72" y="52"/>
                    <a:pt x="73" y="51"/>
                  </a:cubicBezTo>
                  <a:cubicBezTo>
                    <a:pt x="74" y="50"/>
                    <a:pt x="75" y="50"/>
                    <a:pt x="77" y="49"/>
                  </a:cubicBezTo>
                  <a:cubicBezTo>
                    <a:pt x="77" y="49"/>
                    <a:pt x="78" y="49"/>
                    <a:pt x="78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1"/>
                    <a:pt x="78" y="51"/>
                    <a:pt x="78" y="52"/>
                  </a:cubicBezTo>
                  <a:cubicBezTo>
                    <a:pt x="79" y="54"/>
                    <a:pt x="79" y="55"/>
                    <a:pt x="80" y="57"/>
                  </a:cubicBezTo>
                  <a:cubicBezTo>
                    <a:pt x="80" y="58"/>
                    <a:pt x="80" y="58"/>
                    <a:pt x="80" y="59"/>
                  </a:cubicBezTo>
                  <a:cubicBezTo>
                    <a:pt x="79" y="60"/>
                    <a:pt x="79" y="61"/>
                    <a:pt x="78" y="61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4"/>
                    <a:pt x="74" y="66"/>
                    <a:pt x="75" y="68"/>
                  </a:cubicBezTo>
                  <a:cubicBezTo>
                    <a:pt x="74" y="68"/>
                    <a:pt x="74" y="69"/>
                    <a:pt x="73" y="69"/>
                  </a:cubicBezTo>
                  <a:cubicBezTo>
                    <a:pt x="73" y="69"/>
                    <a:pt x="72" y="69"/>
                    <a:pt x="72" y="69"/>
                  </a:cubicBezTo>
                  <a:cubicBezTo>
                    <a:pt x="71" y="69"/>
                    <a:pt x="70" y="69"/>
                    <a:pt x="70" y="69"/>
                  </a:cubicBezTo>
                  <a:cubicBezTo>
                    <a:pt x="69" y="68"/>
                    <a:pt x="68" y="68"/>
                    <a:pt x="66" y="68"/>
                  </a:cubicBezTo>
                  <a:cubicBezTo>
                    <a:pt x="65" y="68"/>
                    <a:pt x="64" y="68"/>
                    <a:pt x="63" y="69"/>
                  </a:cubicBezTo>
                  <a:cubicBezTo>
                    <a:pt x="63" y="70"/>
                    <a:pt x="62" y="70"/>
                    <a:pt x="62" y="70"/>
                  </a:cubicBezTo>
                  <a:cubicBezTo>
                    <a:pt x="60" y="71"/>
                    <a:pt x="59" y="72"/>
                    <a:pt x="60" y="74"/>
                  </a:cubicBezTo>
                  <a:cubicBezTo>
                    <a:pt x="61" y="77"/>
                    <a:pt x="61" y="79"/>
                    <a:pt x="63" y="8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2"/>
                    <a:pt x="59" y="82"/>
                    <a:pt x="58" y="84"/>
                  </a:cubicBezTo>
                  <a:cubicBezTo>
                    <a:pt x="58" y="85"/>
                    <a:pt x="58" y="85"/>
                    <a:pt x="57" y="85"/>
                  </a:cubicBezTo>
                  <a:cubicBezTo>
                    <a:pt x="57" y="86"/>
                    <a:pt x="56" y="87"/>
                    <a:pt x="56" y="89"/>
                  </a:cubicBezTo>
                  <a:cubicBezTo>
                    <a:pt x="56" y="90"/>
                    <a:pt x="56" y="91"/>
                    <a:pt x="56" y="91"/>
                  </a:cubicBezTo>
                  <a:cubicBezTo>
                    <a:pt x="56" y="91"/>
                    <a:pt x="56" y="91"/>
                    <a:pt x="56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93"/>
                    <a:pt x="53" y="93"/>
                    <a:pt x="52" y="95"/>
                  </a:cubicBezTo>
                  <a:cubicBezTo>
                    <a:pt x="52" y="96"/>
                    <a:pt x="52" y="96"/>
                    <a:pt x="51" y="97"/>
                  </a:cubicBezTo>
                  <a:cubicBezTo>
                    <a:pt x="51" y="97"/>
                    <a:pt x="51" y="98"/>
                    <a:pt x="49" y="98"/>
                  </a:cubicBezTo>
                  <a:cubicBezTo>
                    <a:pt x="48" y="98"/>
                    <a:pt x="47" y="99"/>
                    <a:pt x="47" y="99"/>
                  </a:cubicBezTo>
                  <a:cubicBezTo>
                    <a:pt x="46" y="99"/>
                    <a:pt x="46" y="98"/>
                    <a:pt x="45" y="97"/>
                  </a:cubicBezTo>
                  <a:cubicBezTo>
                    <a:pt x="44" y="96"/>
                    <a:pt x="44" y="95"/>
                    <a:pt x="43" y="95"/>
                  </a:cubicBezTo>
                  <a:cubicBezTo>
                    <a:pt x="41" y="95"/>
                    <a:pt x="41" y="96"/>
                    <a:pt x="41" y="97"/>
                  </a:cubicBezTo>
                  <a:cubicBezTo>
                    <a:pt x="40" y="97"/>
                    <a:pt x="40" y="98"/>
                    <a:pt x="40" y="98"/>
                  </a:cubicBezTo>
                  <a:cubicBezTo>
                    <a:pt x="40" y="100"/>
                    <a:pt x="39" y="100"/>
                    <a:pt x="38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5" y="102"/>
                    <a:pt x="34" y="103"/>
                    <a:pt x="33" y="105"/>
                  </a:cubicBezTo>
                  <a:cubicBezTo>
                    <a:pt x="33" y="105"/>
                    <a:pt x="32" y="106"/>
                    <a:pt x="32" y="106"/>
                  </a:cubicBezTo>
                  <a:cubicBezTo>
                    <a:pt x="31" y="106"/>
                    <a:pt x="30" y="107"/>
                    <a:pt x="30" y="109"/>
                  </a:cubicBezTo>
                  <a:cubicBezTo>
                    <a:pt x="30" y="110"/>
                    <a:pt x="30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2" y="114"/>
                    <a:pt x="32" y="114"/>
                    <a:pt x="32" y="115"/>
                  </a:cubicBezTo>
                  <a:cubicBezTo>
                    <a:pt x="32" y="116"/>
                    <a:pt x="32" y="117"/>
                    <a:pt x="31" y="118"/>
                  </a:cubicBezTo>
                  <a:cubicBezTo>
                    <a:pt x="30" y="120"/>
                    <a:pt x="29" y="121"/>
                    <a:pt x="29" y="121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4"/>
                    <a:pt x="29" y="126"/>
                    <a:pt x="30" y="127"/>
                  </a:cubicBezTo>
                  <a:cubicBezTo>
                    <a:pt x="31" y="130"/>
                    <a:pt x="32" y="133"/>
                    <a:pt x="31" y="135"/>
                  </a:cubicBezTo>
                  <a:cubicBezTo>
                    <a:pt x="31" y="135"/>
                    <a:pt x="31" y="136"/>
                    <a:pt x="30" y="136"/>
                  </a:cubicBezTo>
                  <a:cubicBezTo>
                    <a:pt x="30" y="137"/>
                    <a:pt x="29" y="139"/>
                    <a:pt x="28" y="139"/>
                  </a:cubicBezTo>
                  <a:cubicBezTo>
                    <a:pt x="28" y="139"/>
                    <a:pt x="28" y="139"/>
                    <a:pt x="27" y="139"/>
                  </a:cubicBezTo>
                  <a:cubicBezTo>
                    <a:pt x="27" y="138"/>
                    <a:pt x="26" y="137"/>
                    <a:pt x="25" y="137"/>
                  </a:cubicBezTo>
                  <a:cubicBezTo>
                    <a:pt x="25" y="137"/>
                    <a:pt x="24" y="137"/>
                    <a:pt x="24" y="137"/>
                  </a:cubicBezTo>
                  <a:cubicBezTo>
                    <a:pt x="22" y="137"/>
                    <a:pt x="21" y="138"/>
                    <a:pt x="20" y="140"/>
                  </a:cubicBezTo>
                  <a:cubicBezTo>
                    <a:pt x="20" y="140"/>
                    <a:pt x="20" y="140"/>
                    <a:pt x="19" y="140"/>
                  </a:cubicBezTo>
                  <a:cubicBezTo>
                    <a:pt x="18" y="142"/>
                    <a:pt x="17" y="143"/>
                    <a:pt x="17" y="145"/>
                  </a:cubicBezTo>
                  <a:cubicBezTo>
                    <a:pt x="18" y="146"/>
                    <a:pt x="18" y="147"/>
                    <a:pt x="18" y="147"/>
                  </a:cubicBezTo>
                  <a:cubicBezTo>
                    <a:pt x="18" y="148"/>
                    <a:pt x="19" y="149"/>
                    <a:pt x="19" y="150"/>
                  </a:cubicBezTo>
                  <a:cubicBezTo>
                    <a:pt x="19" y="150"/>
                    <a:pt x="19" y="151"/>
                    <a:pt x="18" y="151"/>
                  </a:cubicBezTo>
                  <a:cubicBezTo>
                    <a:pt x="18" y="152"/>
                    <a:pt x="18" y="153"/>
                    <a:pt x="17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6" y="155"/>
                    <a:pt x="15" y="156"/>
                    <a:pt x="16" y="157"/>
                  </a:cubicBezTo>
                  <a:cubicBezTo>
                    <a:pt x="16" y="158"/>
                    <a:pt x="17" y="158"/>
                    <a:pt x="18" y="158"/>
                  </a:cubicBezTo>
                  <a:cubicBezTo>
                    <a:pt x="21" y="158"/>
                    <a:pt x="22" y="159"/>
                    <a:pt x="23" y="161"/>
                  </a:cubicBezTo>
                  <a:cubicBezTo>
                    <a:pt x="23" y="161"/>
                    <a:pt x="23" y="161"/>
                    <a:pt x="23" y="161"/>
                  </a:cubicBezTo>
                  <a:cubicBezTo>
                    <a:pt x="24" y="162"/>
                    <a:pt x="24" y="162"/>
                    <a:pt x="24" y="163"/>
                  </a:cubicBezTo>
                  <a:cubicBezTo>
                    <a:pt x="24" y="163"/>
                    <a:pt x="24" y="164"/>
                    <a:pt x="24" y="164"/>
                  </a:cubicBezTo>
                  <a:cubicBezTo>
                    <a:pt x="25" y="166"/>
                    <a:pt x="26" y="166"/>
                    <a:pt x="26" y="167"/>
                  </a:cubicBezTo>
                  <a:cubicBezTo>
                    <a:pt x="26" y="167"/>
                    <a:pt x="27" y="167"/>
                    <a:pt x="27" y="168"/>
                  </a:cubicBezTo>
                  <a:cubicBezTo>
                    <a:pt x="28" y="168"/>
                    <a:pt x="28" y="170"/>
                    <a:pt x="28" y="172"/>
                  </a:cubicBezTo>
                  <a:cubicBezTo>
                    <a:pt x="28" y="173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3"/>
                  </a:cubicBezTo>
                  <a:cubicBezTo>
                    <a:pt x="26" y="173"/>
                    <a:pt x="25" y="172"/>
                    <a:pt x="24" y="172"/>
                  </a:cubicBezTo>
                  <a:cubicBezTo>
                    <a:pt x="23" y="172"/>
                    <a:pt x="22" y="173"/>
                    <a:pt x="21" y="174"/>
                  </a:cubicBezTo>
                  <a:cubicBezTo>
                    <a:pt x="21" y="174"/>
                    <a:pt x="20" y="175"/>
                    <a:pt x="21" y="175"/>
                  </a:cubicBezTo>
                  <a:cubicBezTo>
                    <a:pt x="21" y="177"/>
                    <a:pt x="22" y="177"/>
                    <a:pt x="23" y="177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3" y="178"/>
                    <a:pt x="23" y="179"/>
                    <a:pt x="23" y="179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2" y="179"/>
                    <a:pt x="22" y="179"/>
                    <a:pt x="22" y="179"/>
                  </a:cubicBezTo>
                  <a:cubicBezTo>
                    <a:pt x="21" y="179"/>
                    <a:pt x="21" y="178"/>
                    <a:pt x="20" y="178"/>
                  </a:cubicBezTo>
                  <a:cubicBezTo>
                    <a:pt x="20" y="177"/>
                    <a:pt x="19" y="177"/>
                    <a:pt x="18" y="177"/>
                  </a:cubicBezTo>
                  <a:cubicBezTo>
                    <a:pt x="17" y="177"/>
                    <a:pt x="17" y="177"/>
                    <a:pt x="16" y="178"/>
                  </a:cubicBezTo>
                  <a:cubicBezTo>
                    <a:pt x="15" y="179"/>
                    <a:pt x="15" y="179"/>
                    <a:pt x="14" y="180"/>
                  </a:cubicBezTo>
                  <a:cubicBezTo>
                    <a:pt x="13" y="180"/>
                    <a:pt x="13" y="181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9" y="183"/>
                    <a:pt x="8" y="184"/>
                    <a:pt x="8" y="186"/>
                  </a:cubicBezTo>
                  <a:cubicBezTo>
                    <a:pt x="8" y="186"/>
                    <a:pt x="8" y="187"/>
                    <a:pt x="9" y="187"/>
                  </a:cubicBezTo>
                  <a:cubicBezTo>
                    <a:pt x="10" y="189"/>
                    <a:pt x="11" y="189"/>
                    <a:pt x="12" y="189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3" y="190"/>
                    <a:pt x="13" y="190"/>
                    <a:pt x="13" y="19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2"/>
                    <a:pt x="13" y="192"/>
                    <a:pt x="12" y="192"/>
                  </a:cubicBezTo>
                  <a:cubicBezTo>
                    <a:pt x="12" y="192"/>
                    <a:pt x="11" y="191"/>
                    <a:pt x="11" y="191"/>
                  </a:cubicBezTo>
                  <a:cubicBezTo>
                    <a:pt x="10" y="191"/>
                    <a:pt x="9" y="190"/>
                    <a:pt x="8" y="190"/>
                  </a:cubicBezTo>
                  <a:cubicBezTo>
                    <a:pt x="8" y="190"/>
                    <a:pt x="7" y="191"/>
                    <a:pt x="7" y="191"/>
                  </a:cubicBezTo>
                  <a:cubicBezTo>
                    <a:pt x="6" y="192"/>
                    <a:pt x="6" y="193"/>
                    <a:pt x="6" y="194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5"/>
                    <a:pt x="4" y="195"/>
                    <a:pt x="3" y="196"/>
                  </a:cubicBezTo>
                  <a:cubicBezTo>
                    <a:pt x="3" y="197"/>
                    <a:pt x="0" y="199"/>
                    <a:pt x="1" y="201"/>
                  </a:cubicBezTo>
                  <a:cubicBezTo>
                    <a:pt x="1" y="202"/>
                    <a:pt x="1" y="202"/>
                    <a:pt x="2" y="203"/>
                  </a:cubicBezTo>
                  <a:cubicBezTo>
                    <a:pt x="3" y="203"/>
                    <a:pt x="3" y="203"/>
                    <a:pt x="4" y="203"/>
                  </a:cubicBezTo>
                  <a:cubicBezTo>
                    <a:pt x="5" y="204"/>
                    <a:pt x="5" y="204"/>
                    <a:pt x="6" y="206"/>
                  </a:cubicBezTo>
                  <a:cubicBezTo>
                    <a:pt x="6" y="208"/>
                    <a:pt x="7" y="211"/>
                    <a:pt x="9" y="212"/>
                  </a:cubicBezTo>
                  <a:cubicBezTo>
                    <a:pt x="10" y="212"/>
                    <a:pt x="11" y="212"/>
                    <a:pt x="12" y="212"/>
                  </a:cubicBezTo>
                  <a:cubicBezTo>
                    <a:pt x="14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7" y="211"/>
                    <a:pt x="18" y="211"/>
                    <a:pt x="19" y="210"/>
                  </a:cubicBezTo>
                  <a:cubicBezTo>
                    <a:pt x="20" y="210"/>
                    <a:pt x="21" y="210"/>
                    <a:pt x="21" y="209"/>
                  </a:cubicBezTo>
                  <a:cubicBezTo>
                    <a:pt x="23" y="208"/>
                    <a:pt x="24" y="208"/>
                    <a:pt x="25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6"/>
                    <a:pt x="28" y="206"/>
                    <a:pt x="28" y="206"/>
                  </a:cubicBezTo>
                  <a:cubicBezTo>
                    <a:pt x="30" y="205"/>
                    <a:pt x="33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5" y="204"/>
                    <a:pt x="36" y="204"/>
                    <a:pt x="36" y="204"/>
                  </a:cubicBezTo>
                  <a:cubicBezTo>
                    <a:pt x="37" y="204"/>
                    <a:pt x="38" y="204"/>
                    <a:pt x="39" y="205"/>
                  </a:cubicBezTo>
                  <a:cubicBezTo>
                    <a:pt x="39" y="205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3" y="210"/>
                    <a:pt x="44" y="210"/>
                    <a:pt x="44" y="211"/>
                  </a:cubicBezTo>
                  <a:cubicBezTo>
                    <a:pt x="45" y="212"/>
                    <a:pt x="46" y="213"/>
                    <a:pt x="46" y="214"/>
                  </a:cubicBezTo>
                  <a:cubicBezTo>
                    <a:pt x="46" y="216"/>
                    <a:pt x="45" y="220"/>
                    <a:pt x="46" y="222"/>
                  </a:cubicBezTo>
                  <a:cubicBezTo>
                    <a:pt x="46" y="224"/>
                    <a:pt x="47" y="224"/>
                    <a:pt x="48" y="224"/>
                  </a:cubicBezTo>
                  <a:cubicBezTo>
                    <a:pt x="48" y="225"/>
                    <a:pt x="48" y="225"/>
                    <a:pt x="48" y="225"/>
                  </a:cubicBezTo>
                  <a:cubicBezTo>
                    <a:pt x="49" y="225"/>
                    <a:pt x="49" y="227"/>
                    <a:pt x="49" y="228"/>
                  </a:cubicBezTo>
                  <a:cubicBezTo>
                    <a:pt x="49" y="228"/>
                    <a:pt x="49" y="229"/>
                    <a:pt x="49" y="230"/>
                  </a:cubicBezTo>
                  <a:cubicBezTo>
                    <a:pt x="49" y="230"/>
                    <a:pt x="49" y="231"/>
                    <a:pt x="49" y="231"/>
                  </a:cubicBezTo>
                  <a:cubicBezTo>
                    <a:pt x="49" y="233"/>
                    <a:pt x="49" y="235"/>
                    <a:pt x="52" y="236"/>
                  </a:cubicBezTo>
                  <a:cubicBezTo>
                    <a:pt x="52" y="236"/>
                    <a:pt x="53" y="236"/>
                    <a:pt x="53" y="236"/>
                  </a:cubicBezTo>
                  <a:cubicBezTo>
                    <a:pt x="54" y="237"/>
                    <a:pt x="54" y="237"/>
                    <a:pt x="56" y="237"/>
                  </a:cubicBezTo>
                  <a:cubicBezTo>
                    <a:pt x="56" y="238"/>
                    <a:pt x="55" y="238"/>
                    <a:pt x="55" y="238"/>
                  </a:cubicBezTo>
                  <a:cubicBezTo>
                    <a:pt x="54" y="239"/>
                    <a:pt x="54" y="240"/>
                    <a:pt x="53" y="241"/>
                  </a:cubicBezTo>
                  <a:cubicBezTo>
                    <a:pt x="53" y="242"/>
                    <a:pt x="53" y="242"/>
                    <a:pt x="52" y="243"/>
                  </a:cubicBezTo>
                  <a:cubicBezTo>
                    <a:pt x="49" y="243"/>
                    <a:pt x="47" y="244"/>
                    <a:pt x="47" y="247"/>
                  </a:cubicBezTo>
                  <a:cubicBezTo>
                    <a:pt x="46" y="249"/>
                    <a:pt x="47" y="251"/>
                    <a:pt x="49" y="253"/>
                  </a:cubicBezTo>
                  <a:cubicBezTo>
                    <a:pt x="50" y="254"/>
                    <a:pt x="51" y="256"/>
                    <a:pt x="51" y="257"/>
                  </a:cubicBezTo>
                  <a:cubicBezTo>
                    <a:pt x="51" y="258"/>
                    <a:pt x="52" y="259"/>
                    <a:pt x="52" y="260"/>
                  </a:cubicBezTo>
                  <a:cubicBezTo>
                    <a:pt x="53" y="261"/>
                    <a:pt x="53" y="261"/>
                    <a:pt x="53" y="261"/>
                  </a:cubicBezTo>
                  <a:cubicBezTo>
                    <a:pt x="53" y="260"/>
                    <a:pt x="53" y="260"/>
                    <a:pt x="53" y="260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6" y="260"/>
                    <a:pt x="58" y="262"/>
                    <a:pt x="59" y="263"/>
                  </a:cubicBezTo>
                  <a:cubicBezTo>
                    <a:pt x="60" y="265"/>
                    <a:pt x="62" y="267"/>
                    <a:pt x="63" y="268"/>
                  </a:cubicBezTo>
                  <a:cubicBezTo>
                    <a:pt x="64" y="268"/>
                    <a:pt x="64" y="268"/>
                    <a:pt x="65" y="268"/>
                  </a:cubicBezTo>
                  <a:cubicBezTo>
                    <a:pt x="66" y="268"/>
                    <a:pt x="67" y="268"/>
                    <a:pt x="68" y="267"/>
                  </a:cubicBezTo>
                  <a:cubicBezTo>
                    <a:pt x="69" y="266"/>
                    <a:pt x="69" y="263"/>
                    <a:pt x="69" y="261"/>
                  </a:cubicBezTo>
                  <a:cubicBezTo>
                    <a:pt x="68" y="259"/>
                    <a:pt x="68" y="258"/>
                    <a:pt x="69" y="257"/>
                  </a:cubicBezTo>
                  <a:cubicBezTo>
                    <a:pt x="69" y="256"/>
                    <a:pt x="70" y="256"/>
                    <a:pt x="71" y="256"/>
                  </a:cubicBezTo>
                  <a:cubicBezTo>
                    <a:pt x="71" y="256"/>
                    <a:pt x="72" y="256"/>
                    <a:pt x="72" y="256"/>
                  </a:cubicBezTo>
                  <a:cubicBezTo>
                    <a:pt x="73" y="256"/>
                    <a:pt x="73" y="256"/>
                    <a:pt x="74" y="260"/>
                  </a:cubicBezTo>
                  <a:cubicBezTo>
                    <a:pt x="74" y="261"/>
                    <a:pt x="74" y="262"/>
                    <a:pt x="74" y="264"/>
                  </a:cubicBezTo>
                  <a:cubicBezTo>
                    <a:pt x="75" y="267"/>
                    <a:pt x="77" y="269"/>
                    <a:pt x="80" y="269"/>
                  </a:cubicBezTo>
                  <a:cubicBezTo>
                    <a:pt x="82" y="269"/>
                    <a:pt x="84" y="268"/>
                    <a:pt x="85" y="268"/>
                  </a:cubicBezTo>
                  <a:cubicBezTo>
                    <a:pt x="86" y="270"/>
                    <a:pt x="87" y="270"/>
                    <a:pt x="90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1"/>
                    <a:pt x="90" y="271"/>
                  </a:cubicBezTo>
                  <a:cubicBezTo>
                    <a:pt x="90" y="272"/>
                    <a:pt x="89" y="272"/>
                    <a:pt x="89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6" y="273"/>
                    <a:pt x="85" y="274"/>
                    <a:pt x="85" y="277"/>
                  </a:cubicBezTo>
                  <a:cubicBezTo>
                    <a:pt x="85" y="278"/>
                    <a:pt x="85" y="278"/>
                    <a:pt x="85" y="279"/>
                  </a:cubicBezTo>
                  <a:cubicBezTo>
                    <a:pt x="85" y="281"/>
                    <a:pt x="85" y="282"/>
                    <a:pt x="86" y="282"/>
                  </a:cubicBezTo>
                  <a:cubicBezTo>
                    <a:pt x="86" y="283"/>
                    <a:pt x="87" y="283"/>
                    <a:pt x="87" y="283"/>
                  </a:cubicBezTo>
                  <a:cubicBezTo>
                    <a:pt x="89" y="283"/>
                    <a:pt x="90" y="282"/>
                    <a:pt x="92" y="280"/>
                  </a:cubicBezTo>
                  <a:cubicBezTo>
                    <a:pt x="93" y="279"/>
                    <a:pt x="94" y="278"/>
                    <a:pt x="94" y="278"/>
                  </a:cubicBezTo>
                  <a:cubicBezTo>
                    <a:pt x="96" y="277"/>
                    <a:pt x="96" y="276"/>
                    <a:pt x="96" y="275"/>
                  </a:cubicBezTo>
                  <a:cubicBezTo>
                    <a:pt x="96" y="275"/>
                    <a:pt x="96" y="274"/>
                    <a:pt x="96" y="273"/>
                  </a:cubicBezTo>
                  <a:cubicBezTo>
                    <a:pt x="97" y="272"/>
                    <a:pt x="97" y="270"/>
                    <a:pt x="98" y="270"/>
                  </a:cubicBezTo>
                  <a:cubicBezTo>
                    <a:pt x="98" y="270"/>
                    <a:pt x="98" y="271"/>
                    <a:pt x="99" y="271"/>
                  </a:cubicBezTo>
                  <a:cubicBezTo>
                    <a:pt x="100" y="272"/>
                    <a:pt x="101" y="272"/>
                    <a:pt x="102" y="272"/>
                  </a:cubicBezTo>
                  <a:cubicBezTo>
                    <a:pt x="103" y="272"/>
                    <a:pt x="104" y="271"/>
                    <a:pt x="105" y="269"/>
                  </a:cubicBezTo>
                  <a:cubicBezTo>
                    <a:pt x="105" y="269"/>
                    <a:pt x="105" y="268"/>
                    <a:pt x="105" y="268"/>
                  </a:cubicBezTo>
                  <a:cubicBezTo>
                    <a:pt x="105" y="268"/>
                    <a:pt x="105" y="268"/>
                    <a:pt x="106" y="268"/>
                  </a:cubicBezTo>
                  <a:cubicBezTo>
                    <a:pt x="107" y="268"/>
                    <a:pt x="109" y="269"/>
                    <a:pt x="109" y="269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10" y="260"/>
                    <a:pt x="109" y="259"/>
                    <a:pt x="109" y="259"/>
                  </a:cubicBezTo>
                  <a:cubicBezTo>
                    <a:pt x="109" y="258"/>
                    <a:pt x="108" y="258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7" y="258"/>
                    <a:pt x="107" y="257"/>
                    <a:pt x="107" y="257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8" y="256"/>
                    <a:pt x="109" y="256"/>
                    <a:pt x="109" y="254"/>
                  </a:cubicBezTo>
                  <a:cubicBezTo>
                    <a:pt x="110" y="252"/>
                    <a:pt x="110" y="251"/>
                    <a:pt x="109" y="250"/>
                  </a:cubicBezTo>
                  <a:cubicBezTo>
                    <a:pt x="109" y="249"/>
                    <a:pt x="109" y="249"/>
                    <a:pt x="109" y="248"/>
                  </a:cubicBezTo>
                  <a:cubicBezTo>
                    <a:pt x="109" y="247"/>
                    <a:pt x="109" y="247"/>
                    <a:pt x="110" y="247"/>
                  </a:cubicBezTo>
                  <a:cubicBezTo>
                    <a:pt x="110" y="246"/>
                    <a:pt x="111" y="245"/>
                    <a:pt x="111" y="244"/>
                  </a:cubicBezTo>
                  <a:cubicBezTo>
                    <a:pt x="112" y="241"/>
                    <a:pt x="112" y="240"/>
                    <a:pt x="111" y="239"/>
                  </a:cubicBezTo>
                  <a:cubicBezTo>
                    <a:pt x="111" y="238"/>
                    <a:pt x="111" y="237"/>
                    <a:pt x="111" y="236"/>
                  </a:cubicBezTo>
                  <a:cubicBezTo>
                    <a:pt x="111" y="234"/>
                    <a:pt x="109" y="232"/>
                    <a:pt x="108" y="230"/>
                  </a:cubicBezTo>
                  <a:cubicBezTo>
                    <a:pt x="108" y="229"/>
                    <a:pt x="108" y="229"/>
                    <a:pt x="108" y="229"/>
                  </a:cubicBezTo>
                  <a:cubicBezTo>
                    <a:pt x="107" y="228"/>
                    <a:pt x="107" y="228"/>
                    <a:pt x="107" y="228"/>
                  </a:cubicBezTo>
                  <a:cubicBezTo>
                    <a:pt x="106" y="226"/>
                    <a:pt x="104" y="223"/>
                    <a:pt x="103" y="220"/>
                  </a:cubicBezTo>
                  <a:cubicBezTo>
                    <a:pt x="102" y="216"/>
                    <a:pt x="102" y="211"/>
                    <a:pt x="103" y="210"/>
                  </a:cubicBezTo>
                  <a:cubicBezTo>
                    <a:pt x="105" y="206"/>
                    <a:pt x="105" y="204"/>
                    <a:pt x="103" y="202"/>
                  </a:cubicBezTo>
                  <a:cubicBezTo>
                    <a:pt x="100" y="201"/>
                    <a:pt x="100" y="200"/>
                    <a:pt x="101" y="198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02" y="195"/>
                    <a:pt x="102" y="194"/>
                    <a:pt x="105" y="193"/>
                  </a:cubicBezTo>
                  <a:cubicBezTo>
                    <a:pt x="106" y="193"/>
                    <a:pt x="106" y="193"/>
                    <a:pt x="107" y="193"/>
                  </a:cubicBezTo>
                  <a:cubicBezTo>
                    <a:pt x="108" y="193"/>
                    <a:pt x="108" y="193"/>
                    <a:pt x="109" y="193"/>
                  </a:cubicBezTo>
                  <a:cubicBezTo>
                    <a:pt x="110" y="194"/>
                    <a:pt x="110" y="194"/>
                    <a:pt x="111" y="194"/>
                  </a:cubicBezTo>
                  <a:cubicBezTo>
                    <a:pt x="111" y="194"/>
                    <a:pt x="111" y="194"/>
                    <a:pt x="110" y="195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114" y="194"/>
                    <a:pt x="116" y="191"/>
                    <a:pt x="117" y="191"/>
                  </a:cubicBezTo>
                  <a:cubicBezTo>
                    <a:pt x="118" y="190"/>
                    <a:pt x="120" y="190"/>
                    <a:pt x="122" y="190"/>
                  </a:cubicBezTo>
                  <a:cubicBezTo>
                    <a:pt x="124" y="190"/>
                    <a:pt x="125" y="191"/>
                    <a:pt x="125" y="191"/>
                  </a:cubicBezTo>
                  <a:cubicBezTo>
                    <a:pt x="126" y="191"/>
                    <a:pt x="128" y="192"/>
                    <a:pt x="129" y="194"/>
                  </a:cubicBezTo>
                  <a:cubicBezTo>
                    <a:pt x="131" y="196"/>
                    <a:pt x="133" y="197"/>
                    <a:pt x="136" y="197"/>
                  </a:cubicBezTo>
                  <a:cubicBezTo>
                    <a:pt x="136" y="197"/>
                    <a:pt x="137" y="197"/>
                    <a:pt x="137" y="197"/>
                  </a:cubicBezTo>
                  <a:cubicBezTo>
                    <a:pt x="141" y="196"/>
                    <a:pt x="142" y="194"/>
                    <a:pt x="142" y="192"/>
                  </a:cubicBezTo>
                  <a:cubicBezTo>
                    <a:pt x="142" y="191"/>
                    <a:pt x="142" y="191"/>
                    <a:pt x="143" y="190"/>
                  </a:cubicBezTo>
                  <a:cubicBezTo>
                    <a:pt x="144" y="189"/>
                    <a:pt x="144" y="188"/>
                    <a:pt x="144" y="187"/>
                  </a:cubicBezTo>
                  <a:cubicBezTo>
                    <a:pt x="144" y="186"/>
                    <a:pt x="143" y="185"/>
                    <a:pt x="142" y="185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2" y="182"/>
                    <a:pt x="141" y="180"/>
                    <a:pt x="141" y="178"/>
                  </a:cubicBezTo>
                  <a:cubicBezTo>
                    <a:pt x="143" y="179"/>
                    <a:pt x="144" y="179"/>
                    <a:pt x="145" y="179"/>
                  </a:cubicBezTo>
                  <a:cubicBezTo>
                    <a:pt x="145" y="180"/>
                    <a:pt x="146" y="180"/>
                    <a:pt x="147" y="180"/>
                  </a:cubicBezTo>
                  <a:cubicBezTo>
                    <a:pt x="150" y="180"/>
                    <a:pt x="154" y="179"/>
                    <a:pt x="154" y="179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3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5"/>
                  </a:cubicBezTo>
                  <a:cubicBezTo>
                    <a:pt x="153" y="175"/>
                    <a:pt x="154" y="174"/>
                    <a:pt x="154" y="174"/>
                  </a:cubicBezTo>
                  <a:cubicBezTo>
                    <a:pt x="155" y="174"/>
                    <a:pt x="157" y="174"/>
                    <a:pt x="158" y="172"/>
                  </a:cubicBezTo>
                  <a:cubicBezTo>
                    <a:pt x="158" y="172"/>
                    <a:pt x="158" y="172"/>
                    <a:pt x="158" y="171"/>
                  </a:cubicBezTo>
                  <a:cubicBezTo>
                    <a:pt x="160" y="170"/>
                    <a:pt x="161" y="169"/>
                    <a:pt x="161" y="166"/>
                  </a:cubicBezTo>
                  <a:cubicBezTo>
                    <a:pt x="161" y="164"/>
                    <a:pt x="160" y="163"/>
                    <a:pt x="160" y="162"/>
                  </a:cubicBezTo>
                  <a:cubicBezTo>
                    <a:pt x="159" y="161"/>
                    <a:pt x="159" y="160"/>
                    <a:pt x="160" y="158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2" y="156"/>
                    <a:pt x="163" y="156"/>
                    <a:pt x="163" y="156"/>
                  </a:cubicBezTo>
                  <a:cubicBezTo>
                    <a:pt x="163" y="157"/>
                    <a:pt x="164" y="157"/>
                    <a:pt x="164" y="157"/>
                  </a:cubicBezTo>
                  <a:cubicBezTo>
                    <a:pt x="165" y="157"/>
                    <a:pt x="166" y="158"/>
                    <a:pt x="168" y="158"/>
                  </a:cubicBezTo>
                  <a:cubicBezTo>
                    <a:pt x="170" y="158"/>
                    <a:pt x="173" y="157"/>
                    <a:pt x="176" y="155"/>
                  </a:cubicBezTo>
                  <a:cubicBezTo>
                    <a:pt x="177" y="154"/>
                    <a:pt x="178" y="153"/>
                    <a:pt x="179" y="152"/>
                  </a:cubicBezTo>
                  <a:cubicBezTo>
                    <a:pt x="180" y="151"/>
                    <a:pt x="182" y="150"/>
                    <a:pt x="183" y="149"/>
                  </a:cubicBezTo>
                  <a:cubicBezTo>
                    <a:pt x="183" y="148"/>
                    <a:pt x="183" y="146"/>
                    <a:pt x="183" y="145"/>
                  </a:cubicBezTo>
                  <a:cubicBezTo>
                    <a:pt x="183" y="144"/>
                    <a:pt x="183" y="144"/>
                    <a:pt x="184" y="143"/>
                  </a:cubicBezTo>
                  <a:cubicBezTo>
                    <a:pt x="185" y="142"/>
                    <a:pt x="185" y="141"/>
                    <a:pt x="186" y="141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8"/>
                    <a:pt x="185" y="136"/>
                    <a:pt x="185" y="134"/>
                  </a:cubicBezTo>
                  <a:cubicBezTo>
                    <a:pt x="185" y="134"/>
                    <a:pt x="185" y="133"/>
                    <a:pt x="185" y="133"/>
                  </a:cubicBezTo>
                  <a:cubicBezTo>
                    <a:pt x="185" y="132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6" y="131"/>
                    <a:pt x="186" y="131"/>
                    <a:pt x="186" y="130"/>
                  </a:cubicBezTo>
                  <a:cubicBezTo>
                    <a:pt x="187" y="129"/>
                    <a:pt x="188" y="126"/>
                    <a:pt x="186" y="124"/>
                  </a:cubicBezTo>
                  <a:cubicBezTo>
                    <a:pt x="186" y="124"/>
                    <a:pt x="185" y="123"/>
                    <a:pt x="185" y="123"/>
                  </a:cubicBezTo>
                  <a:cubicBezTo>
                    <a:pt x="185" y="122"/>
                    <a:pt x="184" y="121"/>
                    <a:pt x="183" y="120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181" y="120"/>
                    <a:pt x="180" y="121"/>
                    <a:pt x="179" y="121"/>
                  </a:cubicBezTo>
                  <a:cubicBezTo>
                    <a:pt x="179" y="121"/>
                    <a:pt x="178" y="121"/>
                    <a:pt x="178" y="122"/>
                  </a:cubicBezTo>
                  <a:cubicBezTo>
                    <a:pt x="177" y="122"/>
                    <a:pt x="176" y="123"/>
                    <a:pt x="176" y="124"/>
                  </a:cubicBezTo>
                  <a:cubicBezTo>
                    <a:pt x="175" y="125"/>
                    <a:pt x="176" y="126"/>
                    <a:pt x="176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5" y="127"/>
                    <a:pt x="174" y="127"/>
                    <a:pt x="173" y="127"/>
                  </a:cubicBezTo>
                  <a:cubicBezTo>
                    <a:pt x="172" y="127"/>
                    <a:pt x="172" y="127"/>
                    <a:pt x="171" y="125"/>
                  </a:cubicBezTo>
                  <a:cubicBezTo>
                    <a:pt x="171" y="125"/>
                    <a:pt x="171" y="124"/>
                    <a:pt x="171" y="124"/>
                  </a:cubicBezTo>
                  <a:cubicBezTo>
                    <a:pt x="171" y="124"/>
                    <a:pt x="171" y="123"/>
                    <a:pt x="171" y="123"/>
                  </a:cubicBezTo>
                  <a:cubicBezTo>
                    <a:pt x="173" y="123"/>
                    <a:pt x="174" y="121"/>
                    <a:pt x="174" y="120"/>
                  </a:cubicBezTo>
                  <a:cubicBezTo>
                    <a:pt x="175" y="119"/>
                    <a:pt x="175" y="118"/>
                    <a:pt x="175" y="118"/>
                  </a:cubicBezTo>
                  <a:cubicBezTo>
                    <a:pt x="177" y="116"/>
                    <a:pt x="176" y="114"/>
                    <a:pt x="175" y="112"/>
                  </a:cubicBezTo>
                  <a:cubicBezTo>
                    <a:pt x="175" y="112"/>
                    <a:pt x="175" y="112"/>
                    <a:pt x="176" y="112"/>
                  </a:cubicBezTo>
                  <a:cubicBezTo>
                    <a:pt x="177" y="111"/>
                    <a:pt x="177" y="109"/>
                    <a:pt x="177" y="108"/>
                  </a:cubicBezTo>
                  <a:cubicBezTo>
                    <a:pt x="177" y="107"/>
                    <a:pt x="176" y="107"/>
                    <a:pt x="177" y="106"/>
                  </a:cubicBezTo>
                  <a:cubicBezTo>
                    <a:pt x="177" y="105"/>
                    <a:pt x="179" y="104"/>
                    <a:pt x="181" y="104"/>
                  </a:cubicBezTo>
                  <a:cubicBezTo>
                    <a:pt x="182" y="104"/>
                    <a:pt x="183" y="104"/>
                    <a:pt x="183" y="103"/>
                  </a:cubicBezTo>
                  <a:cubicBezTo>
                    <a:pt x="183" y="102"/>
                    <a:pt x="183" y="101"/>
                    <a:pt x="182" y="100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3" y="99"/>
                  </a:cubicBezTo>
                  <a:cubicBezTo>
                    <a:pt x="184" y="99"/>
                    <a:pt x="185" y="99"/>
                    <a:pt x="186" y="97"/>
                  </a:cubicBezTo>
                  <a:cubicBezTo>
                    <a:pt x="186" y="96"/>
                    <a:pt x="185" y="95"/>
                    <a:pt x="184" y="94"/>
                  </a:cubicBezTo>
                  <a:cubicBezTo>
                    <a:pt x="184" y="94"/>
                    <a:pt x="184" y="94"/>
                    <a:pt x="184" y="94"/>
                  </a:cubicBezTo>
                  <a:cubicBezTo>
                    <a:pt x="182" y="92"/>
                    <a:pt x="181" y="92"/>
                    <a:pt x="180" y="91"/>
                  </a:cubicBezTo>
                  <a:cubicBezTo>
                    <a:pt x="180" y="91"/>
                    <a:pt x="180" y="91"/>
                    <a:pt x="179" y="91"/>
                  </a:cubicBezTo>
                  <a:cubicBezTo>
                    <a:pt x="180" y="91"/>
                    <a:pt x="181" y="91"/>
                    <a:pt x="182" y="91"/>
                  </a:cubicBezTo>
                  <a:cubicBezTo>
                    <a:pt x="183" y="91"/>
                    <a:pt x="185" y="91"/>
                    <a:pt x="186" y="89"/>
                  </a:cubicBezTo>
                  <a:cubicBezTo>
                    <a:pt x="186" y="88"/>
                    <a:pt x="185" y="87"/>
                    <a:pt x="184" y="87"/>
                  </a:cubicBezTo>
                  <a:cubicBezTo>
                    <a:pt x="183" y="86"/>
                    <a:pt x="183" y="85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3" y="81"/>
                    <a:pt x="183" y="82"/>
                  </a:cubicBezTo>
                  <a:cubicBezTo>
                    <a:pt x="184" y="82"/>
                    <a:pt x="184" y="83"/>
                    <a:pt x="185" y="83"/>
                  </a:cubicBezTo>
                  <a:cubicBezTo>
                    <a:pt x="186" y="83"/>
                    <a:pt x="188" y="82"/>
                    <a:pt x="188" y="81"/>
                  </a:cubicBezTo>
                  <a:cubicBezTo>
                    <a:pt x="189" y="82"/>
                    <a:pt x="189" y="82"/>
                    <a:pt x="189" y="82"/>
                  </a:cubicBezTo>
                  <a:cubicBezTo>
                    <a:pt x="189" y="82"/>
                    <a:pt x="190" y="83"/>
                    <a:pt x="191" y="84"/>
                  </a:cubicBezTo>
                  <a:cubicBezTo>
                    <a:pt x="192" y="84"/>
                    <a:pt x="192" y="84"/>
                    <a:pt x="193" y="84"/>
                  </a:cubicBezTo>
                  <a:cubicBezTo>
                    <a:pt x="194" y="84"/>
                    <a:pt x="195" y="83"/>
                    <a:pt x="195" y="82"/>
                  </a:cubicBezTo>
                  <a:cubicBezTo>
                    <a:pt x="195" y="81"/>
                    <a:pt x="196" y="81"/>
                    <a:pt x="196" y="80"/>
                  </a:cubicBezTo>
                  <a:cubicBezTo>
                    <a:pt x="197" y="77"/>
                    <a:pt x="196" y="76"/>
                    <a:pt x="196" y="75"/>
                  </a:cubicBezTo>
                  <a:cubicBezTo>
                    <a:pt x="196" y="75"/>
                    <a:pt x="195" y="75"/>
                    <a:pt x="195" y="75"/>
                  </a:cubicBezTo>
                  <a:cubicBezTo>
                    <a:pt x="195" y="74"/>
                    <a:pt x="194" y="74"/>
                    <a:pt x="194" y="74"/>
                  </a:cubicBezTo>
                  <a:cubicBezTo>
                    <a:pt x="193" y="73"/>
                    <a:pt x="193" y="73"/>
                    <a:pt x="192" y="73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3" y="72"/>
                  </a:cubicBezTo>
                  <a:cubicBezTo>
                    <a:pt x="193" y="71"/>
                    <a:pt x="193" y="71"/>
                    <a:pt x="193" y="71"/>
                  </a:cubicBezTo>
                  <a:cubicBezTo>
                    <a:pt x="194" y="70"/>
                    <a:pt x="195" y="69"/>
                    <a:pt x="195" y="69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6" y="67"/>
                    <a:pt x="196" y="66"/>
                    <a:pt x="196" y="66"/>
                  </a:cubicBezTo>
                  <a:cubicBezTo>
                    <a:pt x="196" y="65"/>
                    <a:pt x="196" y="64"/>
                    <a:pt x="196" y="63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7" y="61"/>
                    <a:pt x="198" y="60"/>
                    <a:pt x="198" y="59"/>
                  </a:cubicBezTo>
                  <a:cubicBezTo>
                    <a:pt x="198" y="58"/>
                    <a:pt x="197" y="57"/>
                    <a:pt x="197" y="57"/>
                  </a:cubicBezTo>
                  <a:cubicBezTo>
                    <a:pt x="196" y="57"/>
                    <a:pt x="191" y="54"/>
                    <a:pt x="188" y="53"/>
                  </a:cubicBezTo>
                  <a:cubicBezTo>
                    <a:pt x="187" y="53"/>
                    <a:pt x="184" y="51"/>
                    <a:pt x="183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7"/>
                    <a:pt x="182" y="46"/>
                    <a:pt x="179" y="46"/>
                  </a:cubicBezTo>
                  <a:cubicBezTo>
                    <a:pt x="178" y="46"/>
                    <a:pt x="177" y="45"/>
                    <a:pt x="176" y="44"/>
                  </a:cubicBezTo>
                  <a:cubicBezTo>
                    <a:pt x="176" y="43"/>
                    <a:pt x="176" y="43"/>
                    <a:pt x="176" y="42"/>
                  </a:cubicBezTo>
                  <a:cubicBezTo>
                    <a:pt x="175" y="41"/>
                    <a:pt x="175" y="40"/>
                    <a:pt x="174" y="39"/>
                  </a:cubicBezTo>
                  <a:cubicBezTo>
                    <a:pt x="174" y="39"/>
                    <a:pt x="174" y="37"/>
                    <a:pt x="174" y="36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32"/>
                    <a:pt x="173" y="31"/>
                    <a:pt x="172" y="30"/>
                  </a:cubicBezTo>
                  <a:cubicBezTo>
                    <a:pt x="171" y="29"/>
                    <a:pt x="170" y="29"/>
                    <a:pt x="169" y="29"/>
                  </a:cubicBezTo>
                  <a:cubicBezTo>
                    <a:pt x="168" y="29"/>
                    <a:pt x="168" y="29"/>
                    <a:pt x="167" y="29"/>
                  </a:cubicBezTo>
                  <a:cubicBezTo>
                    <a:pt x="167" y="29"/>
                    <a:pt x="166" y="30"/>
                    <a:pt x="166" y="30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3" y="30"/>
                    <a:pt x="162" y="31"/>
                    <a:pt x="161" y="32"/>
                  </a:cubicBezTo>
                  <a:cubicBezTo>
                    <a:pt x="161" y="33"/>
                    <a:pt x="160" y="34"/>
                    <a:pt x="159" y="34"/>
                  </a:cubicBezTo>
                  <a:cubicBezTo>
                    <a:pt x="158" y="35"/>
                    <a:pt x="158" y="35"/>
                    <a:pt x="157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6"/>
                    <a:pt x="154" y="37"/>
                    <a:pt x="154" y="38"/>
                  </a:cubicBezTo>
                  <a:cubicBezTo>
                    <a:pt x="154" y="39"/>
                    <a:pt x="156" y="42"/>
                    <a:pt x="158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4"/>
                    <a:pt x="158" y="44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6" y="45"/>
                    <a:pt x="155" y="43"/>
                  </a:cubicBezTo>
                  <a:cubicBezTo>
                    <a:pt x="154" y="42"/>
                    <a:pt x="152" y="41"/>
                    <a:pt x="149" y="40"/>
                  </a:cubicBezTo>
                  <a:cubicBezTo>
                    <a:pt x="148" y="40"/>
                    <a:pt x="147" y="39"/>
                    <a:pt x="146" y="39"/>
                  </a:cubicBezTo>
                  <a:cubicBezTo>
                    <a:pt x="145" y="38"/>
                    <a:pt x="145" y="37"/>
                    <a:pt x="145" y="36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4"/>
                    <a:pt x="146" y="34"/>
                    <a:pt x="147" y="33"/>
                  </a:cubicBezTo>
                  <a:cubicBezTo>
                    <a:pt x="149" y="33"/>
                    <a:pt x="150" y="33"/>
                    <a:pt x="150" y="31"/>
                  </a:cubicBezTo>
                  <a:cubicBezTo>
                    <a:pt x="151" y="31"/>
                    <a:pt x="151" y="31"/>
                    <a:pt x="151" y="30"/>
                  </a:cubicBezTo>
                  <a:cubicBezTo>
                    <a:pt x="152" y="29"/>
                    <a:pt x="151" y="27"/>
                    <a:pt x="151" y="27"/>
                  </a:cubicBezTo>
                  <a:cubicBezTo>
                    <a:pt x="150" y="27"/>
                    <a:pt x="150" y="26"/>
                    <a:pt x="150" y="26"/>
                  </a:cubicBezTo>
                  <a:cubicBezTo>
                    <a:pt x="151" y="24"/>
                    <a:pt x="149" y="21"/>
                    <a:pt x="148" y="20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9" y="17"/>
                    <a:pt x="149" y="16"/>
                    <a:pt x="149" y="15"/>
                  </a:cubicBezTo>
                  <a:cubicBezTo>
                    <a:pt x="150" y="15"/>
                    <a:pt x="150" y="14"/>
                    <a:pt x="151" y="14"/>
                  </a:cubicBezTo>
                  <a:cubicBezTo>
                    <a:pt x="151" y="13"/>
                    <a:pt x="151" y="12"/>
                    <a:pt x="150" y="12"/>
                  </a:cubicBezTo>
                  <a:cubicBezTo>
                    <a:pt x="150" y="12"/>
                    <a:pt x="151" y="12"/>
                    <a:pt x="151" y="12"/>
                  </a:cubicBezTo>
                  <a:cubicBezTo>
                    <a:pt x="151" y="12"/>
                    <a:pt x="152" y="12"/>
                    <a:pt x="152" y="12"/>
                  </a:cubicBezTo>
                  <a:cubicBezTo>
                    <a:pt x="153" y="12"/>
                    <a:pt x="154" y="12"/>
                    <a:pt x="155" y="10"/>
                  </a:cubicBezTo>
                  <a:cubicBezTo>
                    <a:pt x="155" y="9"/>
                    <a:pt x="155" y="8"/>
                    <a:pt x="154" y="7"/>
                  </a:cubicBezTo>
                  <a:cubicBezTo>
                    <a:pt x="152" y="6"/>
                    <a:pt x="150" y="5"/>
                    <a:pt x="150" y="4"/>
                  </a:cubicBezTo>
                  <a:cubicBezTo>
                    <a:pt x="150" y="3"/>
                    <a:pt x="149" y="2"/>
                    <a:pt x="147" y="2"/>
                  </a:cubicBezTo>
                  <a:cubicBezTo>
                    <a:pt x="146" y="2"/>
                    <a:pt x="145" y="2"/>
                    <a:pt x="144" y="3"/>
                  </a:cubicBezTo>
                  <a:cubicBezTo>
                    <a:pt x="143" y="3"/>
                    <a:pt x="142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2"/>
                  </a:cubicBezTo>
                  <a:cubicBezTo>
                    <a:pt x="139" y="2"/>
                    <a:pt x="138" y="0"/>
                    <a:pt x="137" y="0"/>
                  </a:cubicBezTo>
                  <a:cubicBezTo>
                    <a:pt x="137" y="0"/>
                    <a:pt x="136" y="0"/>
                    <a:pt x="136" y="0"/>
                  </a:cubicBezTo>
                  <a:cubicBezTo>
                    <a:pt x="136" y="0"/>
                    <a:pt x="136" y="0"/>
                    <a:pt x="136" y="0"/>
                  </a:cubicBezTo>
                  <a:close/>
                  <a:moveTo>
                    <a:pt x="189" y="65"/>
                  </a:moveTo>
                  <a:cubicBezTo>
                    <a:pt x="189" y="65"/>
                    <a:pt x="190" y="65"/>
                    <a:pt x="190" y="65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1" y="64"/>
                    <a:pt x="191" y="64"/>
                    <a:pt x="192" y="65"/>
                  </a:cubicBezTo>
                  <a:cubicBezTo>
                    <a:pt x="192" y="66"/>
                    <a:pt x="192" y="66"/>
                    <a:pt x="192" y="67"/>
                  </a:cubicBezTo>
                  <a:cubicBezTo>
                    <a:pt x="192" y="67"/>
                    <a:pt x="191" y="66"/>
                    <a:pt x="190" y="66"/>
                  </a:cubicBezTo>
                  <a:cubicBezTo>
                    <a:pt x="190" y="66"/>
                    <a:pt x="189" y="65"/>
                    <a:pt x="189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9CB6584-D42D-41AA-8DDC-A4FC908AE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994" y="3268420"/>
              <a:ext cx="769938" cy="633413"/>
            </a:xfrm>
            <a:custGeom>
              <a:avLst/>
              <a:gdLst>
                <a:gd name="T0" fmla="*/ 57 w 220"/>
                <a:gd name="T1" fmla="*/ 166 h 181"/>
                <a:gd name="T2" fmla="*/ 45 w 220"/>
                <a:gd name="T3" fmla="*/ 160 h 181"/>
                <a:gd name="T4" fmla="*/ 27 w 220"/>
                <a:gd name="T5" fmla="*/ 140 h 181"/>
                <a:gd name="T6" fmla="*/ 17 w 220"/>
                <a:gd name="T7" fmla="*/ 141 h 181"/>
                <a:gd name="T8" fmla="*/ 16 w 220"/>
                <a:gd name="T9" fmla="*/ 129 h 181"/>
                <a:gd name="T10" fmla="*/ 10 w 220"/>
                <a:gd name="T11" fmla="*/ 124 h 181"/>
                <a:gd name="T12" fmla="*/ 1 w 220"/>
                <a:gd name="T13" fmla="*/ 123 h 181"/>
                <a:gd name="T14" fmla="*/ 6 w 220"/>
                <a:gd name="T15" fmla="*/ 111 h 181"/>
                <a:gd name="T16" fmla="*/ 14 w 220"/>
                <a:gd name="T17" fmla="*/ 98 h 181"/>
                <a:gd name="T18" fmla="*/ 6 w 220"/>
                <a:gd name="T19" fmla="*/ 91 h 181"/>
                <a:gd name="T20" fmla="*/ 12 w 220"/>
                <a:gd name="T21" fmla="*/ 81 h 181"/>
                <a:gd name="T22" fmla="*/ 23 w 220"/>
                <a:gd name="T23" fmla="*/ 83 h 181"/>
                <a:gd name="T24" fmla="*/ 22 w 220"/>
                <a:gd name="T25" fmla="*/ 75 h 181"/>
                <a:gd name="T26" fmla="*/ 20 w 220"/>
                <a:gd name="T27" fmla="*/ 64 h 181"/>
                <a:gd name="T28" fmla="*/ 27 w 220"/>
                <a:gd name="T29" fmla="*/ 60 h 181"/>
                <a:gd name="T30" fmla="*/ 5 w 220"/>
                <a:gd name="T31" fmla="*/ 43 h 181"/>
                <a:gd name="T32" fmla="*/ 14 w 220"/>
                <a:gd name="T33" fmla="*/ 28 h 181"/>
                <a:gd name="T34" fmla="*/ 25 w 220"/>
                <a:gd name="T35" fmla="*/ 22 h 181"/>
                <a:gd name="T36" fmla="*/ 37 w 220"/>
                <a:gd name="T37" fmla="*/ 14 h 181"/>
                <a:gd name="T38" fmla="*/ 53 w 220"/>
                <a:gd name="T39" fmla="*/ 11 h 181"/>
                <a:gd name="T40" fmla="*/ 59 w 220"/>
                <a:gd name="T41" fmla="*/ 9 h 181"/>
                <a:gd name="T42" fmla="*/ 62 w 220"/>
                <a:gd name="T43" fmla="*/ 1 h 181"/>
                <a:gd name="T44" fmla="*/ 72 w 220"/>
                <a:gd name="T45" fmla="*/ 1 h 181"/>
                <a:gd name="T46" fmla="*/ 82 w 220"/>
                <a:gd name="T47" fmla="*/ 7 h 181"/>
                <a:gd name="T48" fmla="*/ 83 w 220"/>
                <a:gd name="T49" fmla="*/ 17 h 181"/>
                <a:gd name="T50" fmla="*/ 92 w 220"/>
                <a:gd name="T51" fmla="*/ 27 h 181"/>
                <a:gd name="T52" fmla="*/ 102 w 220"/>
                <a:gd name="T53" fmla="*/ 30 h 181"/>
                <a:gd name="T54" fmla="*/ 109 w 220"/>
                <a:gd name="T55" fmla="*/ 30 h 181"/>
                <a:gd name="T56" fmla="*/ 119 w 220"/>
                <a:gd name="T57" fmla="*/ 33 h 181"/>
                <a:gd name="T58" fmla="*/ 126 w 220"/>
                <a:gd name="T59" fmla="*/ 43 h 181"/>
                <a:gd name="T60" fmla="*/ 117 w 220"/>
                <a:gd name="T61" fmla="*/ 51 h 181"/>
                <a:gd name="T62" fmla="*/ 124 w 220"/>
                <a:gd name="T63" fmla="*/ 62 h 181"/>
                <a:gd name="T64" fmla="*/ 141 w 220"/>
                <a:gd name="T65" fmla="*/ 66 h 181"/>
                <a:gd name="T66" fmla="*/ 149 w 220"/>
                <a:gd name="T67" fmla="*/ 73 h 181"/>
                <a:gd name="T68" fmla="*/ 160 w 220"/>
                <a:gd name="T69" fmla="*/ 73 h 181"/>
                <a:gd name="T70" fmla="*/ 176 w 220"/>
                <a:gd name="T71" fmla="*/ 80 h 181"/>
                <a:gd name="T72" fmla="*/ 185 w 220"/>
                <a:gd name="T73" fmla="*/ 84 h 181"/>
                <a:gd name="T74" fmla="*/ 188 w 220"/>
                <a:gd name="T75" fmla="*/ 73 h 181"/>
                <a:gd name="T76" fmla="*/ 195 w 220"/>
                <a:gd name="T77" fmla="*/ 67 h 181"/>
                <a:gd name="T78" fmla="*/ 209 w 220"/>
                <a:gd name="T79" fmla="*/ 72 h 181"/>
                <a:gd name="T80" fmla="*/ 217 w 220"/>
                <a:gd name="T81" fmla="*/ 78 h 181"/>
                <a:gd name="T82" fmla="*/ 215 w 220"/>
                <a:gd name="T83" fmla="*/ 90 h 181"/>
                <a:gd name="T84" fmla="*/ 202 w 220"/>
                <a:gd name="T85" fmla="*/ 99 h 181"/>
                <a:gd name="T86" fmla="*/ 197 w 220"/>
                <a:gd name="T87" fmla="*/ 99 h 181"/>
                <a:gd name="T88" fmla="*/ 189 w 220"/>
                <a:gd name="T89" fmla="*/ 103 h 181"/>
                <a:gd name="T90" fmla="*/ 189 w 220"/>
                <a:gd name="T91" fmla="*/ 108 h 181"/>
                <a:gd name="T92" fmla="*/ 192 w 220"/>
                <a:gd name="T93" fmla="*/ 113 h 181"/>
                <a:gd name="T94" fmla="*/ 192 w 220"/>
                <a:gd name="T95" fmla="*/ 123 h 181"/>
                <a:gd name="T96" fmla="*/ 182 w 220"/>
                <a:gd name="T97" fmla="*/ 128 h 181"/>
                <a:gd name="T98" fmla="*/ 176 w 220"/>
                <a:gd name="T99" fmla="*/ 135 h 181"/>
                <a:gd name="T100" fmla="*/ 170 w 220"/>
                <a:gd name="T101" fmla="*/ 126 h 181"/>
                <a:gd name="T102" fmla="*/ 161 w 220"/>
                <a:gd name="T103" fmla="*/ 139 h 181"/>
                <a:gd name="T104" fmla="*/ 165 w 220"/>
                <a:gd name="T105" fmla="*/ 152 h 181"/>
                <a:gd name="T106" fmla="*/ 142 w 220"/>
                <a:gd name="T107" fmla="*/ 157 h 181"/>
                <a:gd name="T108" fmla="*/ 129 w 220"/>
                <a:gd name="T109" fmla="*/ 154 h 181"/>
                <a:gd name="T110" fmla="*/ 120 w 220"/>
                <a:gd name="T111" fmla="*/ 141 h 181"/>
                <a:gd name="T112" fmla="*/ 113 w 220"/>
                <a:gd name="T113" fmla="*/ 172 h 181"/>
                <a:gd name="T114" fmla="*/ 106 w 220"/>
                <a:gd name="T115" fmla="*/ 172 h 181"/>
                <a:gd name="T116" fmla="*/ 95 w 220"/>
                <a:gd name="T117" fmla="*/ 163 h 181"/>
                <a:gd name="T118" fmla="*/ 79 w 220"/>
                <a:gd name="T119" fmla="*/ 158 h 181"/>
                <a:gd name="T120" fmla="*/ 78 w 220"/>
                <a:gd name="T121" fmla="*/ 172 h 181"/>
                <a:gd name="T122" fmla="*/ 70 w 220"/>
                <a:gd name="T123" fmla="*/ 1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181">
                  <a:moveTo>
                    <a:pt x="67" y="181"/>
                  </a:moveTo>
                  <a:cubicBezTo>
                    <a:pt x="67" y="181"/>
                    <a:pt x="66" y="180"/>
                    <a:pt x="66" y="180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6" y="180"/>
                    <a:pt x="63" y="180"/>
                    <a:pt x="61" y="179"/>
                  </a:cubicBezTo>
                  <a:cubicBezTo>
                    <a:pt x="58" y="178"/>
                    <a:pt x="58" y="175"/>
                    <a:pt x="59" y="172"/>
                  </a:cubicBezTo>
                  <a:cubicBezTo>
                    <a:pt x="59" y="171"/>
                    <a:pt x="58" y="170"/>
                    <a:pt x="58" y="169"/>
                  </a:cubicBezTo>
                  <a:cubicBezTo>
                    <a:pt x="58" y="168"/>
                    <a:pt x="57" y="168"/>
                    <a:pt x="57" y="166"/>
                  </a:cubicBezTo>
                  <a:cubicBezTo>
                    <a:pt x="57" y="164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2" y="164"/>
                    <a:pt x="50" y="164"/>
                    <a:pt x="49" y="163"/>
                  </a:cubicBezTo>
                  <a:cubicBezTo>
                    <a:pt x="49" y="162"/>
                    <a:pt x="48" y="162"/>
                    <a:pt x="48" y="161"/>
                  </a:cubicBezTo>
                  <a:cubicBezTo>
                    <a:pt x="47" y="160"/>
                    <a:pt x="47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3" y="160"/>
                    <a:pt x="43" y="158"/>
                    <a:pt x="42" y="157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40" y="154"/>
                    <a:pt x="40" y="153"/>
                    <a:pt x="38" y="151"/>
                  </a:cubicBezTo>
                  <a:cubicBezTo>
                    <a:pt x="37" y="150"/>
                    <a:pt x="36" y="149"/>
                    <a:pt x="36" y="148"/>
                  </a:cubicBezTo>
                  <a:cubicBezTo>
                    <a:pt x="36" y="147"/>
                    <a:pt x="36" y="147"/>
                    <a:pt x="34" y="147"/>
                  </a:cubicBezTo>
                  <a:cubicBezTo>
                    <a:pt x="32" y="146"/>
                    <a:pt x="30" y="144"/>
                    <a:pt x="29" y="142"/>
                  </a:cubicBezTo>
                  <a:cubicBezTo>
                    <a:pt x="29" y="142"/>
                    <a:pt x="28" y="141"/>
                    <a:pt x="27" y="140"/>
                  </a:cubicBezTo>
                  <a:cubicBezTo>
                    <a:pt x="27" y="140"/>
                    <a:pt x="27" y="139"/>
                    <a:pt x="26" y="139"/>
                  </a:cubicBezTo>
                  <a:cubicBezTo>
                    <a:pt x="26" y="139"/>
                    <a:pt x="26" y="139"/>
                    <a:pt x="25" y="140"/>
                  </a:cubicBezTo>
                  <a:cubicBezTo>
                    <a:pt x="25" y="140"/>
                    <a:pt x="24" y="140"/>
                    <a:pt x="23" y="140"/>
                  </a:cubicBezTo>
                  <a:cubicBezTo>
                    <a:pt x="21" y="140"/>
                    <a:pt x="21" y="140"/>
                    <a:pt x="20" y="140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19" y="140"/>
                    <a:pt x="18" y="140"/>
                    <a:pt x="17" y="141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5" y="140"/>
                    <a:pt x="15" y="138"/>
                    <a:pt x="15" y="136"/>
                  </a:cubicBezTo>
                  <a:cubicBezTo>
                    <a:pt x="14" y="135"/>
                    <a:pt x="14" y="135"/>
                    <a:pt x="14" y="134"/>
                  </a:cubicBezTo>
                  <a:cubicBezTo>
                    <a:pt x="14" y="133"/>
                    <a:pt x="14" y="132"/>
                    <a:pt x="15" y="130"/>
                  </a:cubicBezTo>
                  <a:cubicBezTo>
                    <a:pt x="15" y="130"/>
                    <a:pt x="15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7"/>
                    <a:pt x="16" y="126"/>
                  </a:cubicBezTo>
                  <a:cubicBezTo>
                    <a:pt x="15" y="126"/>
                    <a:pt x="15" y="125"/>
                    <a:pt x="15" y="124"/>
                  </a:cubicBezTo>
                  <a:cubicBezTo>
                    <a:pt x="14" y="123"/>
                    <a:pt x="14" y="123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2" y="123"/>
                    <a:pt x="11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8" y="125"/>
                    <a:pt x="8" y="125"/>
                  </a:cubicBezTo>
                  <a:cubicBezTo>
                    <a:pt x="8" y="126"/>
                    <a:pt x="8" y="126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30"/>
                    <a:pt x="6" y="130"/>
                    <a:pt x="4" y="130"/>
                  </a:cubicBezTo>
                  <a:cubicBezTo>
                    <a:pt x="2" y="130"/>
                    <a:pt x="1" y="128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0" y="125"/>
                    <a:pt x="0" y="124"/>
                    <a:pt x="1" y="123"/>
                  </a:cubicBezTo>
                  <a:cubicBezTo>
                    <a:pt x="1" y="123"/>
                    <a:pt x="1" y="122"/>
                    <a:pt x="2" y="122"/>
                  </a:cubicBezTo>
                  <a:cubicBezTo>
                    <a:pt x="3" y="122"/>
                    <a:pt x="3" y="121"/>
                    <a:pt x="4" y="120"/>
                  </a:cubicBezTo>
                  <a:cubicBezTo>
                    <a:pt x="4" y="119"/>
                    <a:pt x="4" y="118"/>
                    <a:pt x="5" y="118"/>
                  </a:cubicBezTo>
                  <a:cubicBezTo>
                    <a:pt x="5" y="117"/>
                    <a:pt x="6" y="116"/>
                    <a:pt x="4" y="114"/>
                  </a:cubicBezTo>
                  <a:cubicBezTo>
                    <a:pt x="4" y="114"/>
                    <a:pt x="3" y="114"/>
                    <a:pt x="4" y="113"/>
                  </a:cubicBezTo>
                  <a:cubicBezTo>
                    <a:pt x="4" y="113"/>
                    <a:pt x="4" y="112"/>
                    <a:pt x="5" y="112"/>
                  </a:cubicBezTo>
                  <a:cubicBezTo>
                    <a:pt x="5" y="112"/>
                    <a:pt x="5" y="112"/>
                    <a:pt x="6" y="111"/>
                  </a:cubicBezTo>
                  <a:cubicBezTo>
                    <a:pt x="6" y="111"/>
                    <a:pt x="6" y="110"/>
                    <a:pt x="6" y="109"/>
                  </a:cubicBezTo>
                  <a:cubicBezTo>
                    <a:pt x="6" y="109"/>
                    <a:pt x="6" y="108"/>
                    <a:pt x="6" y="107"/>
                  </a:cubicBezTo>
                  <a:cubicBezTo>
                    <a:pt x="7" y="105"/>
                    <a:pt x="9" y="104"/>
                    <a:pt x="12" y="104"/>
                  </a:cubicBezTo>
                  <a:cubicBezTo>
                    <a:pt x="12" y="104"/>
                    <a:pt x="12" y="103"/>
                    <a:pt x="12" y="103"/>
                  </a:cubicBezTo>
                  <a:cubicBezTo>
                    <a:pt x="12" y="103"/>
                    <a:pt x="12" y="102"/>
                    <a:pt x="12" y="102"/>
                  </a:cubicBezTo>
                  <a:cubicBezTo>
                    <a:pt x="11" y="101"/>
                    <a:pt x="11" y="100"/>
                    <a:pt x="11" y="99"/>
                  </a:cubicBezTo>
                  <a:cubicBezTo>
                    <a:pt x="12" y="99"/>
                    <a:pt x="12" y="98"/>
                    <a:pt x="14" y="98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8"/>
                    <a:pt x="14" y="97"/>
                    <a:pt x="14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2" y="95"/>
                    <a:pt x="11" y="94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8" y="93"/>
                    <a:pt x="7" y="93"/>
                    <a:pt x="6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0"/>
                    <a:pt x="7" y="89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9" y="90"/>
                    <a:pt x="10" y="90"/>
                    <a:pt x="13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90"/>
                    <a:pt x="14" y="89"/>
                    <a:pt x="14" y="89"/>
                  </a:cubicBezTo>
                  <a:cubicBezTo>
                    <a:pt x="13" y="88"/>
                    <a:pt x="12" y="86"/>
                    <a:pt x="11" y="83"/>
                  </a:cubicBezTo>
                  <a:cubicBezTo>
                    <a:pt x="11" y="82"/>
                    <a:pt x="11" y="81"/>
                    <a:pt x="12" y="81"/>
                  </a:cubicBezTo>
                  <a:cubicBezTo>
                    <a:pt x="12" y="81"/>
                    <a:pt x="13" y="80"/>
                    <a:pt x="13" y="80"/>
                  </a:cubicBezTo>
                  <a:cubicBezTo>
                    <a:pt x="14" y="80"/>
                    <a:pt x="15" y="81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8" y="81"/>
                    <a:pt x="1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1" y="81"/>
                    <a:pt x="21" y="82"/>
                  </a:cubicBezTo>
                  <a:cubicBezTo>
                    <a:pt x="22" y="82"/>
                    <a:pt x="22" y="83"/>
                    <a:pt x="23" y="83"/>
                  </a:cubicBezTo>
                  <a:cubicBezTo>
                    <a:pt x="23" y="83"/>
                    <a:pt x="23" y="83"/>
                    <a:pt x="24" y="83"/>
                  </a:cubicBezTo>
                  <a:cubicBezTo>
                    <a:pt x="24" y="83"/>
                    <a:pt x="24" y="83"/>
                    <a:pt x="25" y="82"/>
                  </a:cubicBezTo>
                  <a:cubicBezTo>
                    <a:pt x="25" y="81"/>
                    <a:pt x="25" y="81"/>
                    <a:pt x="25" y="80"/>
                  </a:cubicBezTo>
                  <a:cubicBezTo>
                    <a:pt x="26" y="79"/>
                    <a:pt x="26" y="78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4" y="76"/>
                    <a:pt x="24" y="76"/>
                  </a:cubicBezTo>
                  <a:cubicBezTo>
                    <a:pt x="23" y="76"/>
                    <a:pt x="23" y="75"/>
                    <a:pt x="22" y="75"/>
                  </a:cubicBezTo>
                  <a:cubicBezTo>
                    <a:pt x="22" y="74"/>
                    <a:pt x="21" y="74"/>
                    <a:pt x="21" y="73"/>
                  </a:cubicBezTo>
                  <a:cubicBezTo>
                    <a:pt x="21" y="73"/>
                    <a:pt x="22" y="72"/>
                    <a:pt x="22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4" y="70"/>
                    <a:pt x="24" y="70"/>
                  </a:cubicBezTo>
                  <a:cubicBezTo>
                    <a:pt x="23" y="70"/>
                    <a:pt x="22" y="69"/>
                    <a:pt x="21" y="68"/>
                  </a:cubicBezTo>
                  <a:cubicBezTo>
                    <a:pt x="20" y="68"/>
                    <a:pt x="19" y="67"/>
                    <a:pt x="19" y="66"/>
                  </a:cubicBezTo>
                  <a:cubicBezTo>
                    <a:pt x="19" y="66"/>
                    <a:pt x="19" y="65"/>
                    <a:pt x="20" y="64"/>
                  </a:cubicBezTo>
                  <a:cubicBezTo>
                    <a:pt x="21" y="64"/>
                    <a:pt x="21" y="63"/>
                    <a:pt x="22" y="63"/>
                  </a:cubicBezTo>
                  <a:cubicBezTo>
                    <a:pt x="23" y="63"/>
                    <a:pt x="24" y="65"/>
                    <a:pt x="24" y="6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6"/>
                    <a:pt x="25" y="65"/>
                    <a:pt x="25" y="65"/>
                  </a:cubicBezTo>
                  <a:cubicBezTo>
                    <a:pt x="25" y="64"/>
                    <a:pt x="25" y="62"/>
                    <a:pt x="26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7" y="60"/>
                    <a:pt x="27" y="60"/>
                    <a:pt x="27" y="59"/>
                  </a:cubicBezTo>
                  <a:cubicBezTo>
                    <a:pt x="26" y="59"/>
                    <a:pt x="21" y="56"/>
                    <a:pt x="19" y="56"/>
                  </a:cubicBezTo>
                  <a:cubicBezTo>
                    <a:pt x="17" y="56"/>
                    <a:pt x="13" y="53"/>
                    <a:pt x="13" y="51"/>
                  </a:cubicBezTo>
                  <a:cubicBezTo>
                    <a:pt x="13" y="51"/>
                    <a:pt x="12" y="51"/>
                    <a:pt x="12" y="50"/>
                  </a:cubicBezTo>
                  <a:cubicBezTo>
                    <a:pt x="12" y="49"/>
                    <a:pt x="12" y="48"/>
                    <a:pt x="10" y="48"/>
                  </a:cubicBezTo>
                  <a:cubicBezTo>
                    <a:pt x="8" y="48"/>
                    <a:pt x="7" y="47"/>
                    <a:pt x="6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3" y="41"/>
                    <a:pt x="3" y="38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10" y="31"/>
                    <a:pt x="12" y="29"/>
                    <a:pt x="14" y="28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6" y="28"/>
                    <a:pt x="17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8"/>
                    <a:pt x="22" y="28"/>
                    <a:pt x="22" y="27"/>
                  </a:cubicBezTo>
                  <a:cubicBezTo>
                    <a:pt x="22" y="26"/>
                    <a:pt x="23" y="25"/>
                    <a:pt x="23" y="25"/>
                  </a:cubicBezTo>
                  <a:cubicBezTo>
                    <a:pt x="23" y="24"/>
                    <a:pt x="23" y="22"/>
                    <a:pt x="24" y="22"/>
                  </a:cubicBezTo>
                  <a:cubicBezTo>
                    <a:pt x="24" y="22"/>
                    <a:pt x="24" y="22"/>
                    <a:pt x="25" y="22"/>
                  </a:cubicBezTo>
                  <a:cubicBezTo>
                    <a:pt x="25" y="22"/>
                    <a:pt x="25" y="22"/>
                    <a:pt x="26" y="23"/>
                  </a:cubicBezTo>
                  <a:cubicBezTo>
                    <a:pt x="26" y="23"/>
                    <a:pt x="27" y="23"/>
                    <a:pt x="27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2"/>
                    <a:pt x="28" y="22"/>
                    <a:pt x="29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3" y="18"/>
                    <a:pt x="34" y="17"/>
                    <a:pt x="35" y="16"/>
                  </a:cubicBezTo>
                  <a:cubicBezTo>
                    <a:pt x="37" y="16"/>
                    <a:pt x="37" y="16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7" y="10"/>
                    <a:pt x="39" y="9"/>
                  </a:cubicBezTo>
                  <a:cubicBezTo>
                    <a:pt x="40" y="9"/>
                    <a:pt x="42" y="9"/>
                    <a:pt x="43" y="9"/>
                  </a:cubicBezTo>
                  <a:cubicBezTo>
                    <a:pt x="44" y="9"/>
                    <a:pt x="47" y="9"/>
                    <a:pt x="48" y="10"/>
                  </a:cubicBezTo>
                  <a:cubicBezTo>
                    <a:pt x="49" y="12"/>
                    <a:pt x="51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4" y="10"/>
                    <a:pt x="55" y="10"/>
                  </a:cubicBezTo>
                  <a:cubicBezTo>
                    <a:pt x="55" y="9"/>
                    <a:pt x="56" y="9"/>
                    <a:pt x="56" y="9"/>
                  </a:cubicBezTo>
                  <a:cubicBezTo>
                    <a:pt x="57" y="9"/>
                    <a:pt x="57" y="9"/>
                    <a:pt x="58" y="10"/>
                  </a:cubicBezTo>
                  <a:cubicBezTo>
                    <a:pt x="58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8" y="8"/>
                    <a:pt x="58" y="8"/>
                    <a:pt x="58" y="6"/>
                  </a:cubicBezTo>
                  <a:cubicBezTo>
                    <a:pt x="58" y="4"/>
                    <a:pt x="59" y="4"/>
                    <a:pt x="61" y="3"/>
                  </a:cubicBezTo>
                  <a:cubicBezTo>
                    <a:pt x="61" y="3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5" y="1"/>
                    <a:pt x="66" y="1"/>
                    <a:pt x="67" y="1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3" y="1"/>
                    <a:pt x="74" y="1"/>
                    <a:pt x="75" y="2"/>
                  </a:cubicBezTo>
                  <a:cubicBezTo>
                    <a:pt x="75" y="2"/>
                    <a:pt x="76" y="2"/>
                    <a:pt x="76" y="3"/>
                  </a:cubicBezTo>
                  <a:cubicBezTo>
                    <a:pt x="76" y="3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2" y="6"/>
                    <a:pt x="82" y="7"/>
                  </a:cubicBezTo>
                  <a:cubicBezTo>
                    <a:pt x="82" y="7"/>
                    <a:pt x="82" y="8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80" y="11"/>
                    <a:pt x="80" y="11"/>
                    <a:pt x="81" y="12"/>
                  </a:cubicBezTo>
                  <a:cubicBezTo>
                    <a:pt x="82" y="13"/>
                    <a:pt x="83" y="13"/>
                    <a:pt x="83" y="14"/>
                  </a:cubicBezTo>
                  <a:cubicBezTo>
                    <a:pt x="83" y="14"/>
                    <a:pt x="83" y="15"/>
                    <a:pt x="83" y="15"/>
                  </a:cubicBezTo>
                  <a:cubicBezTo>
                    <a:pt x="82" y="16"/>
                    <a:pt x="82" y="17"/>
                    <a:pt x="83" y="17"/>
                  </a:cubicBezTo>
                  <a:cubicBezTo>
                    <a:pt x="83" y="18"/>
                    <a:pt x="85" y="20"/>
                    <a:pt x="85" y="2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27"/>
                    <a:pt x="85" y="28"/>
                    <a:pt x="86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8" y="28"/>
                    <a:pt x="89" y="28"/>
                    <a:pt x="90" y="28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2" y="27"/>
                    <a:pt x="92" y="27"/>
                  </a:cubicBezTo>
                  <a:cubicBezTo>
                    <a:pt x="92" y="27"/>
                    <a:pt x="93" y="27"/>
                    <a:pt x="93" y="27"/>
                  </a:cubicBezTo>
                  <a:cubicBezTo>
                    <a:pt x="94" y="27"/>
                    <a:pt x="95" y="28"/>
                    <a:pt x="95" y="28"/>
                  </a:cubicBezTo>
                  <a:cubicBezTo>
                    <a:pt x="96" y="29"/>
                    <a:pt x="97" y="29"/>
                    <a:pt x="98" y="30"/>
                  </a:cubicBezTo>
                  <a:cubicBezTo>
                    <a:pt x="98" y="30"/>
                    <a:pt x="99" y="30"/>
                    <a:pt x="99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2" y="29"/>
                    <a:pt x="102" y="30"/>
                    <a:pt x="102" y="30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29"/>
                    <a:pt x="104" y="29"/>
                    <a:pt x="105" y="29"/>
                  </a:cubicBezTo>
                  <a:cubicBezTo>
                    <a:pt x="105" y="29"/>
                    <a:pt x="105" y="29"/>
                    <a:pt x="106" y="29"/>
                  </a:cubicBezTo>
                  <a:cubicBezTo>
                    <a:pt x="106" y="29"/>
                    <a:pt x="107" y="29"/>
                    <a:pt x="107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9" y="30"/>
                    <a:pt x="109" y="30"/>
                  </a:cubicBezTo>
                  <a:cubicBezTo>
                    <a:pt x="109" y="30"/>
                    <a:pt x="110" y="30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3" y="29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5" y="31"/>
                    <a:pt x="115" y="31"/>
                  </a:cubicBezTo>
                  <a:cubicBezTo>
                    <a:pt x="116" y="31"/>
                    <a:pt x="116" y="31"/>
                    <a:pt x="117" y="31"/>
                  </a:cubicBezTo>
                  <a:cubicBezTo>
                    <a:pt x="118" y="31"/>
                    <a:pt x="119" y="32"/>
                    <a:pt x="119" y="33"/>
                  </a:cubicBezTo>
                  <a:cubicBezTo>
                    <a:pt x="119" y="33"/>
                    <a:pt x="119" y="34"/>
                    <a:pt x="119" y="35"/>
                  </a:cubicBezTo>
                  <a:cubicBezTo>
                    <a:pt x="119" y="35"/>
                    <a:pt x="119" y="36"/>
                    <a:pt x="119" y="36"/>
                  </a:cubicBezTo>
                  <a:cubicBezTo>
                    <a:pt x="119" y="36"/>
                    <a:pt x="119" y="36"/>
                    <a:pt x="120" y="37"/>
                  </a:cubicBezTo>
                  <a:cubicBezTo>
                    <a:pt x="121" y="37"/>
                    <a:pt x="122" y="38"/>
                    <a:pt x="122" y="39"/>
                  </a:cubicBezTo>
                  <a:cubicBezTo>
                    <a:pt x="123" y="40"/>
                    <a:pt x="123" y="40"/>
                    <a:pt x="125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2"/>
                    <a:pt x="126" y="42"/>
                    <a:pt x="126" y="43"/>
                  </a:cubicBezTo>
                  <a:cubicBezTo>
                    <a:pt x="126" y="43"/>
                    <a:pt x="126" y="44"/>
                    <a:pt x="125" y="45"/>
                  </a:cubicBezTo>
                  <a:cubicBezTo>
                    <a:pt x="124" y="46"/>
                    <a:pt x="123" y="47"/>
                    <a:pt x="123" y="48"/>
                  </a:cubicBezTo>
                  <a:cubicBezTo>
                    <a:pt x="122" y="49"/>
                    <a:pt x="122" y="50"/>
                    <a:pt x="121" y="50"/>
                  </a:cubicBezTo>
                  <a:cubicBezTo>
                    <a:pt x="121" y="50"/>
                    <a:pt x="120" y="50"/>
                    <a:pt x="120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0"/>
                  </a:cubicBezTo>
                  <a:cubicBezTo>
                    <a:pt x="118" y="50"/>
                    <a:pt x="117" y="51"/>
                    <a:pt x="117" y="51"/>
                  </a:cubicBezTo>
                  <a:cubicBezTo>
                    <a:pt x="117" y="51"/>
                    <a:pt x="117" y="51"/>
                    <a:pt x="118" y="52"/>
                  </a:cubicBezTo>
                  <a:cubicBezTo>
                    <a:pt x="119" y="53"/>
                    <a:pt x="121" y="53"/>
                    <a:pt x="122" y="53"/>
                  </a:cubicBezTo>
                  <a:cubicBezTo>
                    <a:pt x="124" y="54"/>
                    <a:pt x="125" y="55"/>
                    <a:pt x="126" y="56"/>
                  </a:cubicBezTo>
                  <a:cubicBezTo>
                    <a:pt x="126" y="56"/>
                    <a:pt x="126" y="57"/>
                    <a:pt x="126" y="57"/>
                  </a:cubicBezTo>
                  <a:cubicBezTo>
                    <a:pt x="127" y="58"/>
                    <a:pt x="127" y="60"/>
                    <a:pt x="126" y="61"/>
                  </a:cubicBezTo>
                  <a:cubicBezTo>
                    <a:pt x="126" y="61"/>
                    <a:pt x="126" y="61"/>
                    <a:pt x="125" y="61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5" y="63"/>
                    <a:pt x="125" y="64"/>
                    <a:pt x="126" y="65"/>
                  </a:cubicBezTo>
                  <a:cubicBezTo>
                    <a:pt x="127" y="66"/>
                    <a:pt x="128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3" y="65"/>
                    <a:pt x="135" y="65"/>
                  </a:cubicBezTo>
                  <a:cubicBezTo>
                    <a:pt x="136" y="65"/>
                    <a:pt x="136" y="65"/>
                    <a:pt x="137" y="66"/>
                  </a:cubicBezTo>
                  <a:cubicBezTo>
                    <a:pt x="137" y="66"/>
                    <a:pt x="137" y="66"/>
                    <a:pt x="138" y="66"/>
                  </a:cubicBezTo>
                  <a:cubicBezTo>
                    <a:pt x="139" y="66"/>
                    <a:pt x="141" y="66"/>
                    <a:pt x="141" y="6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3" y="66"/>
                    <a:pt x="143" y="67"/>
                    <a:pt x="143" y="68"/>
                  </a:cubicBezTo>
                  <a:cubicBezTo>
                    <a:pt x="144" y="68"/>
                    <a:pt x="144" y="69"/>
                    <a:pt x="144" y="69"/>
                  </a:cubicBezTo>
                  <a:cubicBezTo>
                    <a:pt x="145" y="70"/>
                    <a:pt x="146" y="71"/>
                    <a:pt x="147" y="71"/>
                  </a:cubicBezTo>
                  <a:cubicBezTo>
                    <a:pt x="147" y="71"/>
                    <a:pt x="148" y="72"/>
                    <a:pt x="148" y="72"/>
                  </a:cubicBezTo>
                  <a:cubicBezTo>
                    <a:pt x="148" y="73"/>
                    <a:pt x="148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50" y="73"/>
                    <a:pt x="151" y="73"/>
                    <a:pt x="151" y="73"/>
                  </a:cubicBezTo>
                  <a:cubicBezTo>
                    <a:pt x="153" y="73"/>
                    <a:pt x="154" y="73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1"/>
                    <a:pt x="157" y="71"/>
                    <a:pt x="158" y="71"/>
                  </a:cubicBezTo>
                  <a:cubicBezTo>
                    <a:pt x="158" y="71"/>
                    <a:pt x="159" y="71"/>
                    <a:pt x="159" y="71"/>
                  </a:cubicBezTo>
                  <a:cubicBezTo>
                    <a:pt x="159" y="72"/>
                    <a:pt x="160" y="72"/>
                    <a:pt x="160" y="73"/>
                  </a:cubicBezTo>
                  <a:cubicBezTo>
                    <a:pt x="161" y="74"/>
                    <a:pt x="162" y="75"/>
                    <a:pt x="163" y="75"/>
                  </a:cubicBezTo>
                  <a:cubicBezTo>
                    <a:pt x="165" y="75"/>
                    <a:pt x="166" y="76"/>
                    <a:pt x="167" y="77"/>
                  </a:cubicBezTo>
                  <a:cubicBezTo>
                    <a:pt x="167" y="79"/>
                    <a:pt x="168" y="81"/>
                    <a:pt x="169" y="81"/>
                  </a:cubicBezTo>
                  <a:cubicBezTo>
                    <a:pt x="170" y="81"/>
                    <a:pt x="170" y="81"/>
                    <a:pt x="171" y="81"/>
                  </a:cubicBezTo>
                  <a:cubicBezTo>
                    <a:pt x="171" y="81"/>
                    <a:pt x="171" y="81"/>
                    <a:pt x="172" y="81"/>
                  </a:cubicBezTo>
                  <a:cubicBezTo>
                    <a:pt x="172" y="81"/>
                    <a:pt x="173" y="81"/>
                    <a:pt x="173" y="81"/>
                  </a:cubicBezTo>
                  <a:cubicBezTo>
                    <a:pt x="174" y="80"/>
                    <a:pt x="175" y="80"/>
                    <a:pt x="176" y="80"/>
                  </a:cubicBezTo>
                  <a:cubicBezTo>
                    <a:pt x="176" y="80"/>
                    <a:pt x="177" y="81"/>
                    <a:pt x="177" y="81"/>
                  </a:cubicBezTo>
                  <a:cubicBezTo>
                    <a:pt x="178" y="82"/>
                    <a:pt x="179" y="83"/>
                    <a:pt x="179" y="83"/>
                  </a:cubicBezTo>
                  <a:cubicBezTo>
                    <a:pt x="179" y="83"/>
                    <a:pt x="180" y="82"/>
                    <a:pt x="180" y="82"/>
                  </a:cubicBezTo>
                  <a:cubicBezTo>
                    <a:pt x="180" y="81"/>
                    <a:pt x="181" y="80"/>
                    <a:pt x="182" y="80"/>
                  </a:cubicBezTo>
                  <a:cubicBezTo>
                    <a:pt x="183" y="80"/>
                    <a:pt x="184" y="81"/>
                    <a:pt x="184" y="82"/>
                  </a:cubicBezTo>
                  <a:cubicBezTo>
                    <a:pt x="184" y="83"/>
                    <a:pt x="184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2"/>
                    <a:pt x="186" y="82"/>
                    <a:pt x="186" y="81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7" y="80"/>
                    <a:pt x="187" y="79"/>
                    <a:pt x="189" y="78"/>
                  </a:cubicBezTo>
                  <a:cubicBezTo>
                    <a:pt x="189" y="78"/>
                    <a:pt x="191" y="76"/>
                    <a:pt x="190" y="75"/>
                  </a:cubicBezTo>
                  <a:cubicBezTo>
                    <a:pt x="190" y="75"/>
                    <a:pt x="190" y="75"/>
                    <a:pt x="189" y="74"/>
                  </a:cubicBezTo>
                  <a:cubicBezTo>
                    <a:pt x="189" y="74"/>
                    <a:pt x="188" y="74"/>
                    <a:pt x="188" y="7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7" y="71"/>
                    <a:pt x="187" y="70"/>
                    <a:pt x="188" y="69"/>
                  </a:cubicBezTo>
                  <a:cubicBezTo>
                    <a:pt x="188" y="68"/>
                    <a:pt x="189" y="67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1" y="65"/>
                    <a:pt x="191" y="65"/>
                    <a:pt x="192" y="65"/>
                  </a:cubicBezTo>
                  <a:cubicBezTo>
                    <a:pt x="193" y="65"/>
                    <a:pt x="194" y="65"/>
                    <a:pt x="195" y="67"/>
                  </a:cubicBezTo>
                  <a:cubicBezTo>
                    <a:pt x="196" y="67"/>
                    <a:pt x="197" y="68"/>
                    <a:pt x="198" y="68"/>
                  </a:cubicBezTo>
                  <a:cubicBezTo>
                    <a:pt x="199" y="68"/>
                    <a:pt x="199" y="68"/>
                    <a:pt x="200" y="68"/>
                  </a:cubicBezTo>
                  <a:cubicBezTo>
                    <a:pt x="201" y="67"/>
                    <a:pt x="202" y="67"/>
                    <a:pt x="202" y="67"/>
                  </a:cubicBezTo>
                  <a:cubicBezTo>
                    <a:pt x="202" y="67"/>
                    <a:pt x="203" y="67"/>
                    <a:pt x="203" y="67"/>
                  </a:cubicBezTo>
                  <a:cubicBezTo>
                    <a:pt x="204" y="67"/>
                    <a:pt x="204" y="68"/>
                    <a:pt x="204" y="68"/>
                  </a:cubicBezTo>
                  <a:cubicBezTo>
                    <a:pt x="205" y="68"/>
                    <a:pt x="205" y="69"/>
                    <a:pt x="205" y="69"/>
                  </a:cubicBezTo>
                  <a:cubicBezTo>
                    <a:pt x="207" y="69"/>
                    <a:pt x="208" y="70"/>
                    <a:pt x="209" y="72"/>
                  </a:cubicBezTo>
                  <a:cubicBezTo>
                    <a:pt x="210" y="73"/>
                    <a:pt x="210" y="74"/>
                    <a:pt x="210" y="74"/>
                  </a:cubicBezTo>
                  <a:cubicBezTo>
                    <a:pt x="210" y="75"/>
                    <a:pt x="210" y="76"/>
                    <a:pt x="212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5" y="77"/>
                    <a:pt x="215" y="76"/>
                    <a:pt x="215" y="76"/>
                  </a:cubicBezTo>
                  <a:cubicBezTo>
                    <a:pt x="216" y="76"/>
                    <a:pt x="217" y="77"/>
                    <a:pt x="217" y="78"/>
                  </a:cubicBezTo>
                  <a:cubicBezTo>
                    <a:pt x="217" y="79"/>
                    <a:pt x="217" y="79"/>
                    <a:pt x="217" y="79"/>
                  </a:cubicBezTo>
                  <a:cubicBezTo>
                    <a:pt x="218" y="80"/>
                    <a:pt x="218" y="80"/>
                    <a:pt x="218" y="80"/>
                  </a:cubicBezTo>
                  <a:cubicBezTo>
                    <a:pt x="218" y="81"/>
                    <a:pt x="219" y="83"/>
                    <a:pt x="219" y="85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20" y="88"/>
                    <a:pt x="220" y="88"/>
                    <a:pt x="219" y="90"/>
                  </a:cubicBezTo>
                  <a:cubicBezTo>
                    <a:pt x="218" y="90"/>
                    <a:pt x="217" y="90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90"/>
                    <a:pt x="213" y="90"/>
                    <a:pt x="212" y="90"/>
                  </a:cubicBezTo>
                  <a:cubicBezTo>
                    <a:pt x="211" y="90"/>
                    <a:pt x="210" y="90"/>
                    <a:pt x="210" y="90"/>
                  </a:cubicBezTo>
                  <a:cubicBezTo>
                    <a:pt x="208" y="90"/>
                    <a:pt x="208" y="90"/>
                    <a:pt x="207" y="90"/>
                  </a:cubicBezTo>
                  <a:cubicBezTo>
                    <a:pt x="206" y="91"/>
                    <a:pt x="205" y="92"/>
                    <a:pt x="205" y="93"/>
                  </a:cubicBezTo>
                  <a:cubicBezTo>
                    <a:pt x="204" y="93"/>
                    <a:pt x="204" y="94"/>
                    <a:pt x="204" y="94"/>
                  </a:cubicBezTo>
                  <a:cubicBezTo>
                    <a:pt x="203" y="95"/>
                    <a:pt x="203" y="96"/>
                    <a:pt x="203" y="97"/>
                  </a:cubicBezTo>
                  <a:cubicBezTo>
                    <a:pt x="203" y="98"/>
                    <a:pt x="203" y="98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1" y="99"/>
                    <a:pt x="201" y="96"/>
                  </a:cubicBezTo>
                  <a:cubicBezTo>
                    <a:pt x="201" y="97"/>
                    <a:pt x="200" y="97"/>
                    <a:pt x="199" y="97"/>
                  </a:cubicBezTo>
                  <a:cubicBezTo>
                    <a:pt x="199" y="98"/>
                    <a:pt x="198" y="98"/>
                    <a:pt x="198" y="98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0"/>
                    <a:pt x="194" y="100"/>
                    <a:pt x="194" y="100"/>
                  </a:cubicBezTo>
                  <a:cubicBezTo>
                    <a:pt x="193" y="100"/>
                    <a:pt x="193" y="100"/>
                    <a:pt x="192" y="100"/>
                  </a:cubicBezTo>
                  <a:cubicBezTo>
                    <a:pt x="192" y="100"/>
                    <a:pt x="192" y="100"/>
                    <a:pt x="191" y="101"/>
                  </a:cubicBezTo>
                  <a:cubicBezTo>
                    <a:pt x="191" y="101"/>
                    <a:pt x="191" y="101"/>
                    <a:pt x="191" y="101"/>
                  </a:cubicBezTo>
                  <a:cubicBezTo>
                    <a:pt x="190" y="102"/>
                    <a:pt x="190" y="102"/>
                    <a:pt x="189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9" y="104"/>
                    <a:pt x="190" y="104"/>
                  </a:cubicBezTo>
                  <a:cubicBezTo>
                    <a:pt x="191" y="104"/>
                    <a:pt x="191" y="104"/>
                    <a:pt x="191" y="104"/>
                  </a:cubicBezTo>
                  <a:cubicBezTo>
                    <a:pt x="191" y="104"/>
                    <a:pt x="192" y="104"/>
                    <a:pt x="192" y="105"/>
                  </a:cubicBezTo>
                  <a:cubicBezTo>
                    <a:pt x="193" y="105"/>
                    <a:pt x="192" y="106"/>
                    <a:pt x="192" y="107"/>
                  </a:cubicBezTo>
                  <a:cubicBezTo>
                    <a:pt x="191" y="108"/>
                    <a:pt x="190" y="108"/>
                    <a:pt x="189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8" y="109"/>
                    <a:pt x="187" y="110"/>
                    <a:pt x="188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9" y="111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1" y="110"/>
                    <a:pt x="191" y="110"/>
                    <a:pt x="191" y="110"/>
                  </a:cubicBezTo>
                  <a:cubicBezTo>
                    <a:pt x="192" y="111"/>
                    <a:pt x="192" y="112"/>
                    <a:pt x="192" y="113"/>
                  </a:cubicBezTo>
                  <a:cubicBezTo>
                    <a:pt x="191" y="113"/>
                    <a:pt x="191" y="114"/>
                    <a:pt x="191" y="114"/>
                  </a:cubicBezTo>
                  <a:cubicBezTo>
                    <a:pt x="191" y="114"/>
                    <a:pt x="190" y="114"/>
                    <a:pt x="191" y="115"/>
                  </a:cubicBezTo>
                  <a:cubicBezTo>
                    <a:pt x="191" y="116"/>
                    <a:pt x="191" y="116"/>
                    <a:pt x="194" y="117"/>
                  </a:cubicBezTo>
                  <a:cubicBezTo>
                    <a:pt x="195" y="117"/>
                    <a:pt x="195" y="117"/>
                    <a:pt x="195" y="118"/>
                  </a:cubicBezTo>
                  <a:cubicBezTo>
                    <a:pt x="196" y="120"/>
                    <a:pt x="195" y="121"/>
                    <a:pt x="194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2" y="122"/>
                    <a:pt x="192" y="122"/>
                    <a:pt x="192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4"/>
                    <a:pt x="191" y="125"/>
                    <a:pt x="189" y="125"/>
                  </a:cubicBezTo>
                  <a:cubicBezTo>
                    <a:pt x="189" y="125"/>
                    <a:pt x="189" y="125"/>
                    <a:pt x="188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6" y="125"/>
                    <a:pt x="185" y="126"/>
                    <a:pt x="183" y="126"/>
                  </a:cubicBezTo>
                  <a:cubicBezTo>
                    <a:pt x="183" y="126"/>
                    <a:pt x="183" y="126"/>
                    <a:pt x="182" y="126"/>
                  </a:cubicBezTo>
                  <a:cubicBezTo>
                    <a:pt x="183" y="127"/>
                    <a:pt x="182" y="127"/>
                    <a:pt x="182" y="128"/>
                  </a:cubicBezTo>
                  <a:cubicBezTo>
                    <a:pt x="181" y="129"/>
                    <a:pt x="181" y="129"/>
                    <a:pt x="182" y="129"/>
                  </a:cubicBezTo>
                  <a:cubicBezTo>
                    <a:pt x="182" y="130"/>
                    <a:pt x="183" y="132"/>
                    <a:pt x="180" y="133"/>
                  </a:cubicBezTo>
                  <a:cubicBezTo>
                    <a:pt x="180" y="133"/>
                    <a:pt x="180" y="133"/>
                    <a:pt x="179" y="133"/>
                  </a:cubicBezTo>
                  <a:cubicBezTo>
                    <a:pt x="179" y="133"/>
                    <a:pt x="178" y="133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7" y="134"/>
                    <a:pt x="176" y="135"/>
                  </a:cubicBezTo>
                  <a:cubicBezTo>
                    <a:pt x="176" y="135"/>
                    <a:pt x="175" y="135"/>
                    <a:pt x="175" y="135"/>
                  </a:cubicBezTo>
                  <a:cubicBezTo>
                    <a:pt x="173" y="135"/>
                    <a:pt x="172" y="134"/>
                    <a:pt x="172" y="133"/>
                  </a:cubicBezTo>
                  <a:cubicBezTo>
                    <a:pt x="171" y="132"/>
                    <a:pt x="172" y="131"/>
                    <a:pt x="172" y="130"/>
                  </a:cubicBezTo>
                  <a:cubicBezTo>
                    <a:pt x="172" y="130"/>
                    <a:pt x="171" y="128"/>
                    <a:pt x="171" y="127"/>
                  </a:cubicBezTo>
                  <a:cubicBezTo>
                    <a:pt x="171" y="127"/>
                    <a:pt x="171" y="127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69" y="128"/>
                    <a:pt x="169" y="128"/>
                    <a:pt x="168" y="128"/>
                  </a:cubicBezTo>
                  <a:cubicBezTo>
                    <a:pt x="168" y="128"/>
                    <a:pt x="168" y="128"/>
                    <a:pt x="168" y="129"/>
                  </a:cubicBezTo>
                  <a:cubicBezTo>
                    <a:pt x="166" y="130"/>
                    <a:pt x="165" y="130"/>
                    <a:pt x="165" y="132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4" y="134"/>
                    <a:pt x="164" y="135"/>
                    <a:pt x="162" y="135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61" y="136"/>
                    <a:pt x="161" y="137"/>
                    <a:pt x="161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62" y="139"/>
                    <a:pt x="162" y="139"/>
                    <a:pt x="163" y="139"/>
                  </a:cubicBezTo>
                  <a:cubicBezTo>
                    <a:pt x="163" y="138"/>
                    <a:pt x="164" y="138"/>
                    <a:pt x="164" y="138"/>
                  </a:cubicBezTo>
                  <a:cubicBezTo>
                    <a:pt x="165" y="138"/>
                    <a:pt x="167" y="140"/>
                    <a:pt x="167" y="142"/>
                  </a:cubicBezTo>
                  <a:cubicBezTo>
                    <a:pt x="168" y="144"/>
                    <a:pt x="167" y="145"/>
                    <a:pt x="165" y="147"/>
                  </a:cubicBezTo>
                  <a:cubicBezTo>
                    <a:pt x="163" y="148"/>
                    <a:pt x="163" y="148"/>
                    <a:pt x="162" y="150"/>
                  </a:cubicBezTo>
                  <a:cubicBezTo>
                    <a:pt x="162" y="150"/>
                    <a:pt x="163" y="151"/>
                    <a:pt x="165" y="152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60" y="155"/>
                    <a:pt x="156" y="155"/>
                  </a:cubicBezTo>
                  <a:cubicBezTo>
                    <a:pt x="154" y="155"/>
                    <a:pt x="154" y="155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0" y="154"/>
                    <a:pt x="146" y="155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1" y="157"/>
                    <a:pt x="140" y="156"/>
                    <a:pt x="139" y="156"/>
                  </a:cubicBezTo>
                  <a:cubicBezTo>
                    <a:pt x="139" y="155"/>
                    <a:pt x="139" y="155"/>
                    <a:pt x="138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5"/>
                    <a:pt x="137" y="155"/>
                    <a:pt x="137" y="156"/>
                  </a:cubicBezTo>
                  <a:cubicBezTo>
                    <a:pt x="136" y="157"/>
                    <a:pt x="135" y="157"/>
                    <a:pt x="135" y="158"/>
                  </a:cubicBezTo>
                  <a:cubicBezTo>
                    <a:pt x="134" y="159"/>
                    <a:pt x="134" y="159"/>
                    <a:pt x="133" y="159"/>
                  </a:cubicBezTo>
                  <a:cubicBezTo>
                    <a:pt x="131" y="159"/>
                    <a:pt x="130" y="156"/>
                    <a:pt x="129" y="154"/>
                  </a:cubicBezTo>
                  <a:cubicBezTo>
                    <a:pt x="129" y="153"/>
                    <a:pt x="129" y="152"/>
                    <a:pt x="127" y="151"/>
                  </a:cubicBezTo>
                  <a:cubicBezTo>
                    <a:pt x="126" y="151"/>
                    <a:pt x="125" y="151"/>
                    <a:pt x="125" y="150"/>
                  </a:cubicBezTo>
                  <a:cubicBezTo>
                    <a:pt x="124" y="148"/>
                    <a:pt x="124" y="147"/>
                    <a:pt x="124" y="146"/>
                  </a:cubicBezTo>
                  <a:cubicBezTo>
                    <a:pt x="124" y="145"/>
                    <a:pt x="124" y="143"/>
                    <a:pt x="124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2" y="141"/>
                    <a:pt x="122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cubicBezTo>
                    <a:pt x="119" y="141"/>
                    <a:pt x="119" y="141"/>
                    <a:pt x="119" y="142"/>
                  </a:cubicBezTo>
                  <a:cubicBezTo>
                    <a:pt x="118" y="143"/>
                    <a:pt x="117" y="144"/>
                    <a:pt x="114" y="145"/>
                  </a:cubicBezTo>
                  <a:cubicBezTo>
                    <a:pt x="113" y="146"/>
                    <a:pt x="111" y="147"/>
                    <a:pt x="111" y="148"/>
                  </a:cubicBezTo>
                  <a:cubicBezTo>
                    <a:pt x="111" y="149"/>
                    <a:pt x="112" y="153"/>
                    <a:pt x="113" y="155"/>
                  </a:cubicBezTo>
                  <a:cubicBezTo>
                    <a:pt x="114" y="157"/>
                    <a:pt x="114" y="160"/>
                    <a:pt x="114" y="162"/>
                  </a:cubicBezTo>
                  <a:cubicBezTo>
                    <a:pt x="114" y="164"/>
                    <a:pt x="114" y="166"/>
                    <a:pt x="114" y="167"/>
                  </a:cubicBezTo>
                  <a:cubicBezTo>
                    <a:pt x="114" y="170"/>
                    <a:pt x="114" y="171"/>
                    <a:pt x="113" y="172"/>
                  </a:cubicBezTo>
                  <a:cubicBezTo>
                    <a:pt x="113" y="172"/>
                    <a:pt x="112" y="172"/>
                    <a:pt x="111" y="172"/>
                  </a:cubicBezTo>
                  <a:cubicBezTo>
                    <a:pt x="111" y="172"/>
                    <a:pt x="111" y="172"/>
                    <a:pt x="111" y="172"/>
                  </a:cubicBezTo>
                  <a:cubicBezTo>
                    <a:pt x="111" y="172"/>
                    <a:pt x="110" y="172"/>
                    <a:pt x="110" y="172"/>
                  </a:cubicBezTo>
                  <a:cubicBezTo>
                    <a:pt x="110" y="172"/>
                    <a:pt x="109" y="172"/>
                    <a:pt x="109" y="172"/>
                  </a:cubicBezTo>
                  <a:cubicBezTo>
                    <a:pt x="109" y="172"/>
                    <a:pt x="108" y="171"/>
                    <a:pt x="108" y="171"/>
                  </a:cubicBezTo>
                  <a:cubicBezTo>
                    <a:pt x="108" y="171"/>
                    <a:pt x="108" y="172"/>
                    <a:pt x="108" y="172"/>
                  </a:cubicBezTo>
                  <a:cubicBezTo>
                    <a:pt x="107" y="172"/>
                    <a:pt x="107" y="172"/>
                    <a:pt x="106" y="172"/>
                  </a:cubicBezTo>
                  <a:cubicBezTo>
                    <a:pt x="105" y="172"/>
                    <a:pt x="104" y="172"/>
                    <a:pt x="103" y="171"/>
                  </a:cubicBezTo>
                  <a:cubicBezTo>
                    <a:pt x="101" y="169"/>
                    <a:pt x="102" y="167"/>
                    <a:pt x="102" y="166"/>
                  </a:cubicBezTo>
                  <a:cubicBezTo>
                    <a:pt x="102" y="166"/>
                    <a:pt x="103" y="163"/>
                    <a:pt x="102" y="162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7" y="163"/>
                    <a:pt x="95" y="163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2" y="162"/>
                    <a:pt x="91" y="162"/>
                    <a:pt x="91" y="162"/>
                  </a:cubicBezTo>
                  <a:cubicBezTo>
                    <a:pt x="91" y="162"/>
                    <a:pt x="91" y="163"/>
                    <a:pt x="90" y="163"/>
                  </a:cubicBezTo>
                  <a:cubicBezTo>
                    <a:pt x="89" y="163"/>
                    <a:pt x="88" y="162"/>
                    <a:pt x="88" y="161"/>
                  </a:cubicBezTo>
                  <a:cubicBezTo>
                    <a:pt x="87" y="159"/>
                    <a:pt x="84" y="159"/>
                    <a:pt x="83" y="159"/>
                  </a:cubicBezTo>
                  <a:cubicBezTo>
                    <a:pt x="82" y="159"/>
                    <a:pt x="81" y="159"/>
                    <a:pt x="81" y="159"/>
                  </a:cubicBezTo>
                  <a:cubicBezTo>
                    <a:pt x="80" y="158"/>
                    <a:pt x="80" y="158"/>
                    <a:pt x="79" y="158"/>
                  </a:cubicBezTo>
                  <a:cubicBezTo>
                    <a:pt x="79" y="158"/>
                    <a:pt x="78" y="158"/>
                    <a:pt x="77" y="159"/>
                  </a:cubicBezTo>
                  <a:cubicBezTo>
                    <a:pt x="75" y="159"/>
                    <a:pt x="74" y="160"/>
                    <a:pt x="72" y="161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69" y="164"/>
                    <a:pt x="69" y="165"/>
                    <a:pt x="70" y="167"/>
                  </a:cubicBezTo>
                  <a:cubicBezTo>
                    <a:pt x="70" y="167"/>
                    <a:pt x="70" y="167"/>
                    <a:pt x="70" y="167"/>
                  </a:cubicBezTo>
                  <a:cubicBezTo>
                    <a:pt x="71" y="169"/>
                    <a:pt x="73" y="170"/>
                    <a:pt x="75" y="170"/>
                  </a:cubicBezTo>
                  <a:cubicBezTo>
                    <a:pt x="76" y="171"/>
                    <a:pt x="77" y="171"/>
                    <a:pt x="78" y="172"/>
                  </a:cubicBezTo>
                  <a:cubicBezTo>
                    <a:pt x="79" y="173"/>
                    <a:pt x="80" y="174"/>
                    <a:pt x="80" y="175"/>
                  </a:cubicBezTo>
                  <a:cubicBezTo>
                    <a:pt x="79" y="177"/>
                    <a:pt x="78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75" y="177"/>
                    <a:pt x="75" y="177"/>
                    <a:pt x="74" y="178"/>
                  </a:cubicBezTo>
                  <a:cubicBezTo>
                    <a:pt x="74" y="178"/>
                    <a:pt x="73" y="179"/>
                    <a:pt x="73" y="179"/>
                  </a:cubicBezTo>
                  <a:cubicBezTo>
                    <a:pt x="72" y="179"/>
                    <a:pt x="71" y="178"/>
                    <a:pt x="70" y="178"/>
                  </a:cubicBezTo>
                  <a:cubicBezTo>
                    <a:pt x="70" y="179"/>
                    <a:pt x="70" y="180"/>
                    <a:pt x="69" y="180"/>
                  </a:cubicBezTo>
                  <a:cubicBezTo>
                    <a:pt x="69" y="181"/>
                    <a:pt x="68" y="181"/>
                    <a:pt x="67" y="1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A570467-398B-4751-82EA-E4936AF29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4994" y="3265245"/>
              <a:ext cx="773113" cy="636588"/>
            </a:xfrm>
            <a:custGeom>
              <a:avLst/>
              <a:gdLst>
                <a:gd name="T0" fmla="*/ 84 w 221"/>
                <a:gd name="T1" fmla="*/ 22 h 182"/>
                <a:gd name="T2" fmla="*/ 103 w 221"/>
                <a:gd name="T3" fmla="*/ 32 h 182"/>
                <a:gd name="T4" fmla="*/ 124 w 221"/>
                <a:gd name="T5" fmla="*/ 46 h 182"/>
                <a:gd name="T6" fmla="*/ 135 w 221"/>
                <a:gd name="T7" fmla="*/ 66 h 182"/>
                <a:gd name="T8" fmla="*/ 166 w 221"/>
                <a:gd name="T9" fmla="*/ 79 h 182"/>
                <a:gd name="T10" fmla="*/ 187 w 221"/>
                <a:gd name="T11" fmla="*/ 82 h 182"/>
                <a:gd name="T12" fmla="*/ 205 w 221"/>
                <a:gd name="T13" fmla="*/ 70 h 182"/>
                <a:gd name="T14" fmla="*/ 203 w 221"/>
                <a:gd name="T15" fmla="*/ 95 h 182"/>
                <a:gd name="T16" fmla="*/ 192 w 221"/>
                <a:gd name="T17" fmla="*/ 107 h 182"/>
                <a:gd name="T18" fmla="*/ 188 w 221"/>
                <a:gd name="T19" fmla="*/ 125 h 182"/>
                <a:gd name="T20" fmla="*/ 171 w 221"/>
                <a:gd name="T21" fmla="*/ 128 h 182"/>
                <a:gd name="T22" fmla="*/ 161 w 221"/>
                <a:gd name="T23" fmla="*/ 150 h 182"/>
                <a:gd name="T24" fmla="*/ 127 w 221"/>
                <a:gd name="T25" fmla="*/ 152 h 182"/>
                <a:gd name="T26" fmla="*/ 107 w 221"/>
                <a:gd name="T27" fmla="*/ 172 h 182"/>
                <a:gd name="T28" fmla="*/ 88 w 221"/>
                <a:gd name="T29" fmla="*/ 161 h 182"/>
                <a:gd name="T30" fmla="*/ 67 w 221"/>
                <a:gd name="T31" fmla="*/ 181 h 182"/>
                <a:gd name="T32" fmla="*/ 38 w 221"/>
                <a:gd name="T33" fmla="*/ 151 h 182"/>
                <a:gd name="T34" fmla="*/ 16 w 221"/>
                <a:gd name="T35" fmla="*/ 132 h 182"/>
                <a:gd name="T36" fmla="*/ 6 w 221"/>
                <a:gd name="T37" fmla="*/ 113 h 182"/>
                <a:gd name="T38" fmla="*/ 12 w 221"/>
                <a:gd name="T39" fmla="*/ 84 h 182"/>
                <a:gd name="T40" fmla="*/ 25 w 221"/>
                <a:gd name="T41" fmla="*/ 71 h 182"/>
                <a:gd name="T42" fmla="*/ 6 w 221"/>
                <a:gd name="T43" fmla="*/ 46 h 182"/>
                <a:gd name="T44" fmla="*/ 27 w 221"/>
                <a:gd name="T45" fmla="*/ 25 h 182"/>
                <a:gd name="T46" fmla="*/ 58 w 221"/>
                <a:gd name="T47" fmla="*/ 12 h 182"/>
                <a:gd name="T48" fmla="*/ 63 w 221"/>
                <a:gd name="T49" fmla="*/ 0 h 182"/>
                <a:gd name="T50" fmla="*/ 53 w 221"/>
                <a:gd name="T51" fmla="*/ 12 h 182"/>
                <a:gd name="T52" fmla="*/ 27 w 221"/>
                <a:gd name="T53" fmla="*/ 23 h 182"/>
                <a:gd name="T54" fmla="*/ 3 w 221"/>
                <a:gd name="T55" fmla="*/ 35 h 182"/>
                <a:gd name="T56" fmla="*/ 26 w 221"/>
                <a:gd name="T57" fmla="*/ 61 h 182"/>
                <a:gd name="T58" fmla="*/ 24 w 221"/>
                <a:gd name="T59" fmla="*/ 78 h 182"/>
                <a:gd name="T60" fmla="*/ 13 w 221"/>
                <a:gd name="T61" fmla="*/ 81 h 182"/>
                <a:gd name="T62" fmla="*/ 13 w 221"/>
                <a:gd name="T63" fmla="*/ 97 h 182"/>
                <a:gd name="T64" fmla="*/ 3 w 221"/>
                <a:gd name="T65" fmla="*/ 114 h 182"/>
                <a:gd name="T66" fmla="*/ 9 w 221"/>
                <a:gd name="T67" fmla="*/ 126 h 182"/>
                <a:gd name="T68" fmla="*/ 15 w 221"/>
                <a:gd name="T69" fmla="*/ 142 h 182"/>
                <a:gd name="T70" fmla="*/ 36 w 221"/>
                <a:gd name="T71" fmla="*/ 149 h 182"/>
                <a:gd name="T72" fmla="*/ 57 w 221"/>
                <a:gd name="T73" fmla="*/ 167 h 182"/>
                <a:gd name="T74" fmla="*/ 77 w 221"/>
                <a:gd name="T75" fmla="*/ 179 h 182"/>
                <a:gd name="T76" fmla="*/ 87 w 221"/>
                <a:gd name="T77" fmla="*/ 162 h 182"/>
                <a:gd name="T78" fmla="*/ 108 w 221"/>
                <a:gd name="T79" fmla="*/ 173 h 182"/>
                <a:gd name="T80" fmla="*/ 120 w 221"/>
                <a:gd name="T81" fmla="*/ 143 h 182"/>
                <a:gd name="T82" fmla="*/ 138 w 221"/>
                <a:gd name="T83" fmla="*/ 156 h 182"/>
                <a:gd name="T84" fmla="*/ 168 w 221"/>
                <a:gd name="T85" fmla="*/ 143 h 182"/>
                <a:gd name="T86" fmla="*/ 170 w 221"/>
                <a:gd name="T87" fmla="*/ 129 h 182"/>
                <a:gd name="T88" fmla="*/ 187 w 221"/>
                <a:gd name="T89" fmla="*/ 126 h 182"/>
                <a:gd name="T90" fmla="*/ 192 w 221"/>
                <a:gd name="T91" fmla="*/ 114 h 182"/>
                <a:gd name="T92" fmla="*/ 189 w 221"/>
                <a:gd name="T93" fmla="*/ 104 h 182"/>
                <a:gd name="T94" fmla="*/ 202 w 221"/>
                <a:gd name="T95" fmla="*/ 100 h 182"/>
                <a:gd name="T96" fmla="*/ 220 w 221"/>
                <a:gd name="T97" fmla="*/ 86 h 182"/>
                <a:gd name="T98" fmla="*/ 206 w 221"/>
                <a:gd name="T99" fmla="*/ 69 h 182"/>
                <a:gd name="T100" fmla="*/ 189 w 221"/>
                <a:gd name="T101" fmla="*/ 66 h 182"/>
                <a:gd name="T102" fmla="*/ 185 w 221"/>
                <a:gd name="T103" fmla="*/ 84 h 182"/>
                <a:gd name="T104" fmla="*/ 167 w 221"/>
                <a:gd name="T105" fmla="*/ 78 h 182"/>
                <a:gd name="T106" fmla="*/ 147 w 221"/>
                <a:gd name="T107" fmla="*/ 72 h 182"/>
                <a:gd name="T108" fmla="*/ 126 w 221"/>
                <a:gd name="T109" fmla="*/ 63 h 182"/>
                <a:gd name="T110" fmla="*/ 125 w 221"/>
                <a:gd name="T111" fmla="*/ 46 h 182"/>
                <a:gd name="T112" fmla="*/ 113 w 221"/>
                <a:gd name="T113" fmla="*/ 31 h 182"/>
                <a:gd name="T114" fmla="*/ 103 w 221"/>
                <a:gd name="T115" fmla="*/ 30 h 182"/>
                <a:gd name="T116" fmla="*/ 85 w 221"/>
                <a:gd name="T117" fmla="*/ 26 h 182"/>
                <a:gd name="T118" fmla="*/ 78 w 221"/>
                <a:gd name="T119" fmla="*/ 4 h 182"/>
                <a:gd name="T120" fmla="*/ 64 w 221"/>
                <a:gd name="T121" fmla="*/ 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" h="182">
                  <a:moveTo>
                    <a:pt x="69" y="2"/>
                  </a:moveTo>
                  <a:cubicBezTo>
                    <a:pt x="70" y="2"/>
                    <a:pt x="70" y="2"/>
                    <a:pt x="70" y="2"/>
                  </a:cubicBezTo>
                  <a:cubicBezTo>
                    <a:pt x="72" y="2"/>
                    <a:pt x="73" y="2"/>
                    <a:pt x="74" y="3"/>
                  </a:cubicBezTo>
                  <a:cubicBezTo>
                    <a:pt x="75" y="4"/>
                    <a:pt x="76" y="6"/>
                    <a:pt x="77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6"/>
                    <a:pt x="79" y="6"/>
                    <a:pt x="80" y="6"/>
                  </a:cubicBezTo>
                  <a:cubicBezTo>
                    <a:pt x="81" y="6"/>
                    <a:pt x="83" y="9"/>
                    <a:pt x="80" y="9"/>
                  </a:cubicBezTo>
                  <a:cubicBezTo>
                    <a:pt x="78" y="9"/>
                    <a:pt x="78" y="10"/>
                    <a:pt x="79" y="11"/>
                  </a:cubicBezTo>
                  <a:cubicBezTo>
                    <a:pt x="80" y="13"/>
                    <a:pt x="82" y="14"/>
                    <a:pt x="82" y="15"/>
                  </a:cubicBezTo>
                  <a:cubicBezTo>
                    <a:pt x="82" y="16"/>
                    <a:pt x="81" y="17"/>
                    <a:pt x="82" y="18"/>
                  </a:cubicBezTo>
                  <a:cubicBezTo>
                    <a:pt x="83" y="19"/>
                    <a:pt x="84" y="21"/>
                    <a:pt x="84" y="22"/>
                  </a:cubicBezTo>
                  <a:cubicBezTo>
                    <a:pt x="84" y="23"/>
                    <a:pt x="84" y="25"/>
                    <a:pt x="84" y="26"/>
                  </a:cubicBezTo>
                  <a:cubicBezTo>
                    <a:pt x="84" y="28"/>
                    <a:pt x="85" y="29"/>
                    <a:pt x="86" y="30"/>
                  </a:cubicBezTo>
                  <a:cubicBezTo>
                    <a:pt x="86" y="30"/>
                    <a:pt x="87" y="30"/>
                    <a:pt x="87" y="30"/>
                  </a:cubicBezTo>
                  <a:cubicBezTo>
                    <a:pt x="88" y="30"/>
                    <a:pt x="89" y="30"/>
                    <a:pt x="90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2" y="28"/>
                    <a:pt x="93" y="28"/>
                    <a:pt x="93" y="29"/>
                  </a:cubicBezTo>
                  <a:cubicBezTo>
                    <a:pt x="94" y="29"/>
                    <a:pt x="97" y="31"/>
                    <a:pt x="98" y="31"/>
                  </a:cubicBezTo>
                  <a:cubicBezTo>
                    <a:pt x="98" y="31"/>
                    <a:pt x="99" y="32"/>
                    <a:pt x="99" y="32"/>
                  </a:cubicBezTo>
                  <a:cubicBezTo>
                    <a:pt x="100" y="32"/>
                    <a:pt x="100" y="32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2" y="31"/>
                    <a:pt x="102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1"/>
                    <a:pt x="104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7" y="31"/>
                    <a:pt x="107" y="32"/>
                    <a:pt x="108" y="32"/>
                  </a:cubicBezTo>
                  <a:cubicBezTo>
                    <a:pt x="108" y="32"/>
                    <a:pt x="109" y="32"/>
                    <a:pt x="109" y="32"/>
                  </a:cubicBezTo>
                  <a:cubicBezTo>
                    <a:pt x="111" y="31"/>
                    <a:pt x="111" y="31"/>
                    <a:pt x="112" y="31"/>
                  </a:cubicBezTo>
                  <a:cubicBezTo>
                    <a:pt x="113" y="31"/>
                    <a:pt x="112" y="32"/>
                    <a:pt x="113" y="32"/>
                  </a:cubicBezTo>
                  <a:cubicBezTo>
                    <a:pt x="115" y="33"/>
                    <a:pt x="115" y="33"/>
                    <a:pt x="117" y="33"/>
                  </a:cubicBezTo>
                  <a:cubicBezTo>
                    <a:pt x="119" y="33"/>
                    <a:pt x="119" y="35"/>
                    <a:pt x="118" y="36"/>
                  </a:cubicBezTo>
                  <a:cubicBezTo>
                    <a:pt x="118" y="37"/>
                    <a:pt x="118" y="37"/>
                    <a:pt x="120" y="38"/>
                  </a:cubicBezTo>
                  <a:cubicBezTo>
                    <a:pt x="121" y="39"/>
                    <a:pt x="121" y="39"/>
                    <a:pt x="122" y="40"/>
                  </a:cubicBezTo>
                  <a:cubicBezTo>
                    <a:pt x="123" y="41"/>
                    <a:pt x="123" y="42"/>
                    <a:pt x="124" y="43"/>
                  </a:cubicBezTo>
                  <a:cubicBezTo>
                    <a:pt x="126" y="44"/>
                    <a:pt x="126" y="44"/>
                    <a:pt x="124" y="46"/>
                  </a:cubicBezTo>
                  <a:cubicBezTo>
                    <a:pt x="123" y="47"/>
                    <a:pt x="122" y="50"/>
                    <a:pt x="121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1"/>
                  </a:cubicBezTo>
                  <a:cubicBezTo>
                    <a:pt x="117" y="52"/>
                    <a:pt x="116" y="52"/>
                    <a:pt x="118" y="53"/>
                  </a:cubicBezTo>
                  <a:cubicBezTo>
                    <a:pt x="119" y="54"/>
                    <a:pt x="121" y="55"/>
                    <a:pt x="122" y="55"/>
                  </a:cubicBezTo>
                  <a:cubicBezTo>
                    <a:pt x="123" y="55"/>
                    <a:pt x="125" y="56"/>
                    <a:pt x="125" y="57"/>
                  </a:cubicBezTo>
                  <a:cubicBezTo>
                    <a:pt x="126" y="59"/>
                    <a:pt x="127" y="60"/>
                    <a:pt x="126" y="61"/>
                  </a:cubicBezTo>
                  <a:cubicBezTo>
                    <a:pt x="125" y="62"/>
                    <a:pt x="124" y="62"/>
                    <a:pt x="124" y="63"/>
                  </a:cubicBezTo>
                  <a:cubicBezTo>
                    <a:pt x="124" y="65"/>
                    <a:pt x="125" y="65"/>
                    <a:pt x="126" y="66"/>
                  </a:cubicBezTo>
                  <a:cubicBezTo>
                    <a:pt x="126" y="67"/>
                    <a:pt x="128" y="68"/>
                    <a:pt x="129" y="68"/>
                  </a:cubicBezTo>
                  <a:cubicBezTo>
                    <a:pt x="129" y="68"/>
                    <a:pt x="129" y="68"/>
                    <a:pt x="130" y="68"/>
                  </a:cubicBezTo>
                  <a:cubicBezTo>
                    <a:pt x="131" y="67"/>
                    <a:pt x="133" y="66"/>
                    <a:pt x="135" y="66"/>
                  </a:cubicBezTo>
                  <a:cubicBezTo>
                    <a:pt x="136" y="66"/>
                    <a:pt x="137" y="68"/>
                    <a:pt x="138" y="68"/>
                  </a:cubicBezTo>
                  <a:cubicBezTo>
                    <a:pt x="139" y="68"/>
                    <a:pt x="141" y="68"/>
                    <a:pt x="142" y="67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7"/>
                    <a:pt x="143" y="69"/>
                    <a:pt x="143" y="70"/>
                  </a:cubicBezTo>
                  <a:cubicBezTo>
                    <a:pt x="144" y="71"/>
                    <a:pt x="145" y="72"/>
                    <a:pt x="146" y="73"/>
                  </a:cubicBezTo>
                  <a:cubicBezTo>
                    <a:pt x="148" y="73"/>
                    <a:pt x="148" y="74"/>
                    <a:pt x="149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51" y="74"/>
                    <a:pt x="154" y="74"/>
                    <a:pt x="155" y="74"/>
                  </a:cubicBezTo>
                  <a:cubicBezTo>
                    <a:pt x="156" y="73"/>
                    <a:pt x="157" y="73"/>
                    <a:pt x="158" y="73"/>
                  </a:cubicBezTo>
                  <a:cubicBezTo>
                    <a:pt x="158" y="73"/>
                    <a:pt x="158" y="73"/>
                    <a:pt x="159" y="73"/>
                  </a:cubicBezTo>
                  <a:cubicBezTo>
                    <a:pt x="160" y="74"/>
                    <a:pt x="161" y="76"/>
                    <a:pt x="163" y="76"/>
                  </a:cubicBezTo>
                  <a:cubicBezTo>
                    <a:pt x="165" y="76"/>
                    <a:pt x="165" y="77"/>
                    <a:pt x="166" y="79"/>
                  </a:cubicBezTo>
                  <a:cubicBezTo>
                    <a:pt x="167" y="80"/>
                    <a:pt x="168" y="82"/>
                    <a:pt x="169" y="82"/>
                  </a:cubicBezTo>
                  <a:cubicBezTo>
                    <a:pt x="170" y="83"/>
                    <a:pt x="171" y="83"/>
                    <a:pt x="172" y="83"/>
                  </a:cubicBezTo>
                  <a:cubicBezTo>
                    <a:pt x="172" y="83"/>
                    <a:pt x="173" y="83"/>
                    <a:pt x="173" y="82"/>
                  </a:cubicBezTo>
                  <a:cubicBezTo>
                    <a:pt x="174" y="82"/>
                    <a:pt x="175" y="82"/>
                    <a:pt x="176" y="82"/>
                  </a:cubicBezTo>
                  <a:cubicBezTo>
                    <a:pt x="176" y="82"/>
                    <a:pt x="177" y="82"/>
                    <a:pt x="177" y="82"/>
                  </a:cubicBezTo>
                  <a:cubicBezTo>
                    <a:pt x="177" y="83"/>
                    <a:pt x="178" y="84"/>
                    <a:pt x="179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80" y="84"/>
                    <a:pt x="181" y="82"/>
                    <a:pt x="182" y="82"/>
                  </a:cubicBezTo>
                  <a:cubicBezTo>
                    <a:pt x="183" y="82"/>
                    <a:pt x="183" y="83"/>
                    <a:pt x="183" y="84"/>
                  </a:cubicBezTo>
                  <a:cubicBezTo>
                    <a:pt x="184" y="84"/>
                    <a:pt x="184" y="85"/>
                    <a:pt x="185" y="85"/>
                  </a:cubicBezTo>
                  <a:cubicBezTo>
                    <a:pt x="185" y="85"/>
                    <a:pt x="185" y="85"/>
                    <a:pt x="186" y="85"/>
                  </a:cubicBezTo>
                  <a:cubicBezTo>
                    <a:pt x="187" y="84"/>
                    <a:pt x="186" y="84"/>
                    <a:pt x="187" y="82"/>
                  </a:cubicBezTo>
                  <a:cubicBezTo>
                    <a:pt x="188" y="81"/>
                    <a:pt x="188" y="81"/>
                    <a:pt x="189" y="80"/>
                  </a:cubicBezTo>
                  <a:cubicBezTo>
                    <a:pt x="190" y="79"/>
                    <a:pt x="191" y="77"/>
                    <a:pt x="191" y="76"/>
                  </a:cubicBezTo>
                  <a:cubicBezTo>
                    <a:pt x="191" y="75"/>
                    <a:pt x="189" y="75"/>
                    <a:pt x="188" y="74"/>
                  </a:cubicBezTo>
                  <a:cubicBezTo>
                    <a:pt x="188" y="72"/>
                    <a:pt x="187" y="71"/>
                    <a:pt x="188" y="70"/>
                  </a:cubicBezTo>
                  <a:cubicBezTo>
                    <a:pt x="189" y="69"/>
                    <a:pt x="190" y="68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7"/>
                    <a:pt x="191" y="67"/>
                    <a:pt x="192" y="67"/>
                  </a:cubicBezTo>
                  <a:cubicBezTo>
                    <a:pt x="193" y="67"/>
                    <a:pt x="194" y="67"/>
                    <a:pt x="194" y="68"/>
                  </a:cubicBezTo>
                  <a:cubicBezTo>
                    <a:pt x="195" y="69"/>
                    <a:pt x="197" y="69"/>
                    <a:pt x="198" y="69"/>
                  </a:cubicBezTo>
                  <a:cubicBezTo>
                    <a:pt x="199" y="69"/>
                    <a:pt x="199" y="69"/>
                    <a:pt x="200" y="69"/>
                  </a:cubicBezTo>
                  <a:cubicBezTo>
                    <a:pt x="202" y="69"/>
                    <a:pt x="202" y="69"/>
                    <a:pt x="203" y="69"/>
                  </a:cubicBezTo>
                  <a:cubicBezTo>
                    <a:pt x="204" y="69"/>
                    <a:pt x="204" y="70"/>
                    <a:pt x="205" y="70"/>
                  </a:cubicBezTo>
                  <a:cubicBezTo>
                    <a:pt x="207" y="71"/>
                    <a:pt x="208" y="71"/>
                    <a:pt x="209" y="73"/>
                  </a:cubicBezTo>
                  <a:cubicBezTo>
                    <a:pt x="210" y="76"/>
                    <a:pt x="209" y="77"/>
                    <a:pt x="211" y="78"/>
                  </a:cubicBezTo>
                  <a:cubicBezTo>
                    <a:pt x="213" y="78"/>
                    <a:pt x="213" y="79"/>
                    <a:pt x="214" y="79"/>
                  </a:cubicBezTo>
                  <a:cubicBezTo>
                    <a:pt x="214" y="79"/>
                    <a:pt x="214" y="78"/>
                    <a:pt x="215" y="78"/>
                  </a:cubicBezTo>
                  <a:cubicBezTo>
                    <a:pt x="215" y="78"/>
                    <a:pt x="215" y="78"/>
                    <a:pt x="215" y="78"/>
                  </a:cubicBezTo>
                  <a:cubicBezTo>
                    <a:pt x="216" y="78"/>
                    <a:pt x="216" y="79"/>
                    <a:pt x="217" y="80"/>
                  </a:cubicBezTo>
                  <a:cubicBezTo>
                    <a:pt x="218" y="82"/>
                    <a:pt x="218" y="83"/>
                    <a:pt x="219" y="86"/>
                  </a:cubicBezTo>
                  <a:cubicBezTo>
                    <a:pt x="219" y="88"/>
                    <a:pt x="220" y="89"/>
                    <a:pt x="218" y="90"/>
                  </a:cubicBezTo>
                  <a:cubicBezTo>
                    <a:pt x="218" y="90"/>
                    <a:pt x="217" y="91"/>
                    <a:pt x="215" y="91"/>
                  </a:cubicBezTo>
                  <a:cubicBezTo>
                    <a:pt x="213" y="91"/>
                    <a:pt x="211" y="90"/>
                    <a:pt x="210" y="90"/>
                  </a:cubicBezTo>
                  <a:cubicBezTo>
                    <a:pt x="208" y="90"/>
                    <a:pt x="208" y="90"/>
                    <a:pt x="207" y="91"/>
                  </a:cubicBezTo>
                  <a:cubicBezTo>
                    <a:pt x="205" y="92"/>
                    <a:pt x="204" y="93"/>
                    <a:pt x="203" y="95"/>
                  </a:cubicBezTo>
                  <a:cubicBezTo>
                    <a:pt x="202" y="96"/>
                    <a:pt x="203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1" y="99"/>
                    <a:pt x="201" y="96"/>
                    <a:pt x="201" y="96"/>
                  </a:cubicBezTo>
                  <a:cubicBezTo>
                    <a:pt x="201" y="96"/>
                    <a:pt x="201" y="97"/>
                    <a:pt x="199" y="98"/>
                  </a:cubicBezTo>
                  <a:cubicBezTo>
                    <a:pt x="198" y="98"/>
                    <a:pt x="196" y="98"/>
                    <a:pt x="196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1"/>
                    <a:pt x="193" y="101"/>
                    <a:pt x="192" y="101"/>
                  </a:cubicBezTo>
                  <a:cubicBezTo>
                    <a:pt x="192" y="101"/>
                    <a:pt x="191" y="101"/>
                    <a:pt x="191" y="101"/>
                  </a:cubicBezTo>
                  <a:cubicBezTo>
                    <a:pt x="190" y="103"/>
                    <a:pt x="190" y="103"/>
                    <a:pt x="188" y="103"/>
                  </a:cubicBezTo>
                  <a:cubicBezTo>
                    <a:pt x="186" y="104"/>
                    <a:pt x="188" y="105"/>
                    <a:pt x="190" y="105"/>
                  </a:cubicBezTo>
                  <a:cubicBezTo>
                    <a:pt x="192" y="106"/>
                    <a:pt x="193" y="106"/>
                    <a:pt x="192" y="107"/>
                  </a:cubicBezTo>
                  <a:cubicBezTo>
                    <a:pt x="191" y="109"/>
                    <a:pt x="189" y="109"/>
                    <a:pt x="188" y="109"/>
                  </a:cubicBezTo>
                  <a:cubicBezTo>
                    <a:pt x="187" y="109"/>
                    <a:pt x="187" y="110"/>
                    <a:pt x="187" y="112"/>
                  </a:cubicBezTo>
                  <a:cubicBezTo>
                    <a:pt x="187" y="112"/>
                    <a:pt x="187" y="113"/>
                    <a:pt x="188" y="113"/>
                  </a:cubicBezTo>
                  <a:cubicBezTo>
                    <a:pt x="188" y="113"/>
                    <a:pt x="189" y="112"/>
                    <a:pt x="190" y="112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1" y="111"/>
                    <a:pt x="191" y="112"/>
                    <a:pt x="191" y="113"/>
                  </a:cubicBezTo>
                  <a:cubicBezTo>
                    <a:pt x="191" y="115"/>
                    <a:pt x="190" y="115"/>
                    <a:pt x="190" y="116"/>
                  </a:cubicBezTo>
                  <a:cubicBezTo>
                    <a:pt x="190" y="117"/>
                    <a:pt x="191" y="118"/>
                    <a:pt x="194" y="118"/>
                  </a:cubicBezTo>
                  <a:cubicBezTo>
                    <a:pt x="196" y="119"/>
                    <a:pt x="195" y="121"/>
                    <a:pt x="194" y="122"/>
                  </a:cubicBezTo>
                  <a:cubicBezTo>
                    <a:pt x="192" y="123"/>
                    <a:pt x="192" y="123"/>
                    <a:pt x="191" y="124"/>
                  </a:cubicBezTo>
                  <a:cubicBezTo>
                    <a:pt x="191" y="125"/>
                    <a:pt x="191" y="125"/>
                    <a:pt x="189" y="125"/>
                  </a:cubicBezTo>
                  <a:cubicBezTo>
                    <a:pt x="189" y="125"/>
                    <a:pt x="188" y="125"/>
                    <a:pt x="188" y="125"/>
                  </a:cubicBezTo>
                  <a:cubicBezTo>
                    <a:pt x="187" y="125"/>
                    <a:pt x="186" y="125"/>
                    <a:pt x="186" y="125"/>
                  </a:cubicBezTo>
                  <a:cubicBezTo>
                    <a:pt x="186" y="125"/>
                    <a:pt x="185" y="127"/>
                    <a:pt x="183" y="127"/>
                  </a:cubicBezTo>
                  <a:cubicBezTo>
                    <a:pt x="180" y="127"/>
                    <a:pt x="183" y="127"/>
                    <a:pt x="182" y="128"/>
                  </a:cubicBezTo>
                  <a:cubicBezTo>
                    <a:pt x="181" y="129"/>
                    <a:pt x="181" y="129"/>
                    <a:pt x="181" y="131"/>
                  </a:cubicBezTo>
                  <a:cubicBezTo>
                    <a:pt x="182" y="132"/>
                    <a:pt x="181" y="133"/>
                    <a:pt x="180" y="134"/>
                  </a:cubicBezTo>
                  <a:cubicBezTo>
                    <a:pt x="180" y="134"/>
                    <a:pt x="179" y="134"/>
                    <a:pt x="179" y="134"/>
                  </a:cubicBezTo>
                  <a:cubicBezTo>
                    <a:pt x="179" y="134"/>
                    <a:pt x="179" y="132"/>
                    <a:pt x="178" y="132"/>
                  </a:cubicBezTo>
                  <a:cubicBezTo>
                    <a:pt x="177" y="132"/>
                    <a:pt x="178" y="134"/>
                    <a:pt x="176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3" y="136"/>
                    <a:pt x="172" y="134"/>
                    <a:pt x="172" y="134"/>
                  </a:cubicBezTo>
                  <a:cubicBezTo>
                    <a:pt x="172" y="133"/>
                    <a:pt x="173" y="131"/>
                    <a:pt x="173" y="131"/>
                  </a:cubicBezTo>
                  <a:cubicBezTo>
                    <a:pt x="173" y="131"/>
                    <a:pt x="170" y="129"/>
                    <a:pt x="171" y="128"/>
                  </a:cubicBezTo>
                  <a:cubicBezTo>
                    <a:pt x="172" y="127"/>
                    <a:pt x="171" y="127"/>
                    <a:pt x="171" y="127"/>
                  </a:cubicBezTo>
                  <a:cubicBezTo>
                    <a:pt x="170" y="127"/>
                    <a:pt x="170" y="127"/>
                    <a:pt x="169" y="127"/>
                  </a:cubicBezTo>
                  <a:cubicBezTo>
                    <a:pt x="169" y="128"/>
                    <a:pt x="169" y="128"/>
                    <a:pt x="167" y="129"/>
                  </a:cubicBezTo>
                  <a:cubicBezTo>
                    <a:pt x="166" y="130"/>
                    <a:pt x="165" y="130"/>
                    <a:pt x="164" y="132"/>
                  </a:cubicBezTo>
                  <a:cubicBezTo>
                    <a:pt x="164" y="134"/>
                    <a:pt x="163" y="136"/>
                    <a:pt x="162" y="136"/>
                  </a:cubicBezTo>
                  <a:cubicBezTo>
                    <a:pt x="160" y="136"/>
                    <a:pt x="160" y="138"/>
                    <a:pt x="161" y="140"/>
                  </a:cubicBezTo>
                  <a:cubicBezTo>
                    <a:pt x="161" y="141"/>
                    <a:pt x="162" y="141"/>
                    <a:pt x="162" y="141"/>
                  </a:cubicBezTo>
                  <a:cubicBezTo>
                    <a:pt x="162" y="141"/>
                    <a:pt x="163" y="141"/>
                    <a:pt x="163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0"/>
                    <a:pt x="166" y="141"/>
                    <a:pt x="167" y="143"/>
                  </a:cubicBezTo>
                  <a:cubicBezTo>
                    <a:pt x="167" y="145"/>
                    <a:pt x="167" y="146"/>
                    <a:pt x="165" y="147"/>
                  </a:cubicBezTo>
                  <a:cubicBezTo>
                    <a:pt x="162" y="148"/>
                    <a:pt x="162" y="149"/>
                    <a:pt x="161" y="150"/>
                  </a:cubicBezTo>
                  <a:cubicBezTo>
                    <a:pt x="160" y="152"/>
                    <a:pt x="164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59" y="155"/>
                    <a:pt x="156" y="155"/>
                  </a:cubicBezTo>
                  <a:cubicBezTo>
                    <a:pt x="153" y="155"/>
                    <a:pt x="155" y="154"/>
                    <a:pt x="153" y="154"/>
                  </a:cubicBezTo>
                  <a:cubicBezTo>
                    <a:pt x="150" y="154"/>
                    <a:pt x="146" y="156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0" y="157"/>
                    <a:pt x="140" y="156"/>
                    <a:pt x="139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7" y="155"/>
                    <a:pt x="136" y="157"/>
                    <a:pt x="134" y="159"/>
                  </a:cubicBezTo>
                  <a:cubicBezTo>
                    <a:pt x="134" y="159"/>
                    <a:pt x="133" y="159"/>
                    <a:pt x="133" y="159"/>
                  </a:cubicBezTo>
                  <a:cubicBezTo>
                    <a:pt x="132" y="159"/>
                    <a:pt x="130" y="157"/>
                    <a:pt x="130" y="155"/>
                  </a:cubicBezTo>
                  <a:cubicBezTo>
                    <a:pt x="130" y="154"/>
                    <a:pt x="129" y="152"/>
                    <a:pt x="127" y="152"/>
                  </a:cubicBezTo>
                  <a:cubicBezTo>
                    <a:pt x="125" y="151"/>
                    <a:pt x="124" y="148"/>
                    <a:pt x="124" y="147"/>
                  </a:cubicBezTo>
                  <a:cubicBezTo>
                    <a:pt x="125" y="145"/>
                    <a:pt x="125" y="142"/>
                    <a:pt x="123" y="142"/>
                  </a:cubicBezTo>
                  <a:cubicBezTo>
                    <a:pt x="122" y="142"/>
                    <a:pt x="121" y="142"/>
                    <a:pt x="120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4"/>
                    <a:pt x="116" y="145"/>
                    <a:pt x="114" y="146"/>
                  </a:cubicBezTo>
                  <a:cubicBezTo>
                    <a:pt x="112" y="147"/>
                    <a:pt x="110" y="148"/>
                    <a:pt x="110" y="148"/>
                  </a:cubicBezTo>
                  <a:cubicBezTo>
                    <a:pt x="110" y="148"/>
                    <a:pt x="111" y="154"/>
                    <a:pt x="112" y="157"/>
                  </a:cubicBezTo>
                  <a:cubicBezTo>
                    <a:pt x="114" y="160"/>
                    <a:pt x="113" y="163"/>
                    <a:pt x="113" y="169"/>
                  </a:cubicBezTo>
                  <a:cubicBezTo>
                    <a:pt x="114" y="172"/>
                    <a:pt x="113" y="173"/>
                    <a:pt x="111" y="173"/>
                  </a:cubicBezTo>
                  <a:cubicBezTo>
                    <a:pt x="111" y="173"/>
                    <a:pt x="111" y="173"/>
                    <a:pt x="110" y="173"/>
                  </a:cubicBezTo>
                  <a:cubicBezTo>
                    <a:pt x="109" y="173"/>
                    <a:pt x="109" y="172"/>
                    <a:pt x="108" y="172"/>
                  </a:cubicBezTo>
                  <a:cubicBezTo>
                    <a:pt x="108" y="172"/>
                    <a:pt x="108" y="172"/>
                    <a:pt x="107" y="172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5" y="173"/>
                    <a:pt x="104" y="172"/>
                    <a:pt x="103" y="171"/>
                  </a:cubicBezTo>
                  <a:cubicBezTo>
                    <a:pt x="102" y="170"/>
                    <a:pt x="103" y="168"/>
                    <a:pt x="103" y="168"/>
                  </a:cubicBezTo>
                  <a:cubicBezTo>
                    <a:pt x="103" y="168"/>
                    <a:pt x="104" y="164"/>
                    <a:pt x="102" y="163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6" y="164"/>
                    <a:pt x="95" y="164"/>
                  </a:cubicBezTo>
                  <a:cubicBezTo>
                    <a:pt x="95" y="164"/>
                    <a:pt x="94" y="164"/>
                    <a:pt x="94" y="163"/>
                  </a:cubicBezTo>
                  <a:cubicBezTo>
                    <a:pt x="93" y="163"/>
                    <a:pt x="92" y="162"/>
                    <a:pt x="91" y="162"/>
                  </a:cubicBezTo>
                  <a:cubicBezTo>
                    <a:pt x="91" y="162"/>
                    <a:pt x="91" y="162"/>
                    <a:pt x="91" y="163"/>
                  </a:cubicBezTo>
                  <a:cubicBezTo>
                    <a:pt x="91" y="163"/>
                    <a:pt x="91" y="163"/>
                    <a:pt x="90" y="163"/>
                  </a:cubicBezTo>
                  <a:cubicBezTo>
                    <a:pt x="90" y="163"/>
                    <a:pt x="89" y="162"/>
                    <a:pt x="88" y="161"/>
                  </a:cubicBezTo>
                  <a:cubicBezTo>
                    <a:pt x="87" y="160"/>
                    <a:pt x="84" y="159"/>
                    <a:pt x="83" y="159"/>
                  </a:cubicBezTo>
                  <a:cubicBezTo>
                    <a:pt x="81" y="159"/>
                    <a:pt x="80" y="159"/>
                    <a:pt x="79" y="159"/>
                  </a:cubicBezTo>
                  <a:cubicBezTo>
                    <a:pt x="79" y="159"/>
                    <a:pt x="78" y="159"/>
                    <a:pt x="77" y="159"/>
                  </a:cubicBezTo>
                  <a:cubicBezTo>
                    <a:pt x="74" y="160"/>
                    <a:pt x="74" y="160"/>
                    <a:pt x="71" y="163"/>
                  </a:cubicBezTo>
                  <a:cubicBezTo>
                    <a:pt x="68" y="165"/>
                    <a:pt x="69" y="166"/>
                    <a:pt x="70" y="169"/>
                  </a:cubicBezTo>
                  <a:cubicBezTo>
                    <a:pt x="71" y="171"/>
                    <a:pt x="74" y="172"/>
                    <a:pt x="77" y="173"/>
                  </a:cubicBezTo>
                  <a:cubicBezTo>
                    <a:pt x="80" y="175"/>
                    <a:pt x="79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8"/>
                    <a:pt x="74" y="178"/>
                  </a:cubicBezTo>
                  <a:cubicBezTo>
                    <a:pt x="74" y="179"/>
                    <a:pt x="73" y="179"/>
                    <a:pt x="73" y="179"/>
                  </a:cubicBezTo>
                  <a:cubicBezTo>
                    <a:pt x="71" y="179"/>
                    <a:pt x="69" y="178"/>
                    <a:pt x="69" y="178"/>
                  </a:cubicBezTo>
                  <a:cubicBezTo>
                    <a:pt x="70" y="181"/>
                    <a:pt x="69" y="181"/>
                    <a:pt x="67" y="181"/>
                  </a:cubicBezTo>
                  <a:cubicBezTo>
                    <a:pt x="67" y="181"/>
                    <a:pt x="66" y="181"/>
                    <a:pt x="66" y="181"/>
                  </a:cubicBezTo>
                  <a:cubicBezTo>
                    <a:pt x="66" y="181"/>
                    <a:pt x="63" y="180"/>
                    <a:pt x="61" y="180"/>
                  </a:cubicBezTo>
                  <a:cubicBezTo>
                    <a:pt x="58" y="179"/>
                    <a:pt x="59" y="176"/>
                    <a:pt x="59" y="173"/>
                  </a:cubicBezTo>
                  <a:cubicBezTo>
                    <a:pt x="60" y="171"/>
                    <a:pt x="58" y="170"/>
                    <a:pt x="58" y="167"/>
                  </a:cubicBezTo>
                  <a:cubicBezTo>
                    <a:pt x="58" y="165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3" y="164"/>
                    <a:pt x="51" y="164"/>
                    <a:pt x="50" y="163"/>
                  </a:cubicBezTo>
                  <a:cubicBezTo>
                    <a:pt x="48" y="162"/>
                    <a:pt x="48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4" y="160"/>
                    <a:pt x="43" y="159"/>
                    <a:pt x="42" y="157"/>
                  </a:cubicBezTo>
                  <a:cubicBezTo>
                    <a:pt x="41" y="155"/>
                    <a:pt x="40" y="154"/>
                    <a:pt x="38" y="151"/>
                  </a:cubicBezTo>
                  <a:cubicBezTo>
                    <a:pt x="36" y="149"/>
                    <a:pt x="37" y="148"/>
                    <a:pt x="34" y="147"/>
                  </a:cubicBezTo>
                  <a:cubicBezTo>
                    <a:pt x="31" y="147"/>
                    <a:pt x="30" y="143"/>
                    <a:pt x="28" y="141"/>
                  </a:cubicBezTo>
                  <a:cubicBezTo>
                    <a:pt x="27" y="140"/>
                    <a:pt x="27" y="140"/>
                    <a:pt x="26" y="140"/>
                  </a:cubicBezTo>
                  <a:cubicBezTo>
                    <a:pt x="25" y="140"/>
                    <a:pt x="24" y="141"/>
                    <a:pt x="23" y="141"/>
                  </a:cubicBezTo>
                  <a:cubicBezTo>
                    <a:pt x="21" y="141"/>
                    <a:pt x="21" y="140"/>
                    <a:pt x="20" y="140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0"/>
                    <a:pt x="18" y="141"/>
                    <a:pt x="17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1"/>
                    <a:pt x="15" y="139"/>
                    <a:pt x="15" y="137"/>
                  </a:cubicBezTo>
                  <a:cubicBezTo>
                    <a:pt x="15" y="134"/>
                    <a:pt x="14" y="134"/>
                    <a:pt x="15" y="132"/>
                  </a:cubicBezTo>
                  <a:cubicBezTo>
                    <a:pt x="15" y="131"/>
                    <a:pt x="16" y="131"/>
                    <a:pt x="16" y="131"/>
                  </a:cubicBezTo>
                  <a:cubicBezTo>
                    <a:pt x="16" y="131"/>
                    <a:pt x="16" y="132"/>
                    <a:pt x="16" y="132"/>
                  </a:cubicBezTo>
                  <a:cubicBezTo>
                    <a:pt x="16" y="132"/>
                    <a:pt x="16" y="132"/>
                    <a:pt x="16" y="131"/>
                  </a:cubicBezTo>
                  <a:cubicBezTo>
                    <a:pt x="17" y="130"/>
                    <a:pt x="17" y="128"/>
                    <a:pt x="16" y="127"/>
                  </a:cubicBezTo>
                  <a:cubicBezTo>
                    <a:pt x="15" y="125"/>
                    <a:pt x="15" y="124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1" y="124"/>
                    <a:pt x="9" y="125"/>
                  </a:cubicBezTo>
                  <a:cubicBezTo>
                    <a:pt x="7" y="126"/>
                    <a:pt x="7" y="126"/>
                    <a:pt x="8" y="128"/>
                  </a:cubicBezTo>
                  <a:cubicBezTo>
                    <a:pt x="9" y="130"/>
                    <a:pt x="6" y="130"/>
                    <a:pt x="4" y="130"/>
                  </a:cubicBezTo>
                  <a:cubicBezTo>
                    <a:pt x="2" y="130"/>
                    <a:pt x="2" y="129"/>
                    <a:pt x="1" y="127"/>
                  </a:cubicBezTo>
                  <a:cubicBezTo>
                    <a:pt x="1" y="126"/>
                    <a:pt x="0" y="124"/>
                    <a:pt x="2" y="124"/>
                  </a:cubicBezTo>
                  <a:cubicBezTo>
                    <a:pt x="4" y="124"/>
                    <a:pt x="4" y="120"/>
                    <a:pt x="5" y="119"/>
                  </a:cubicBezTo>
                  <a:cubicBezTo>
                    <a:pt x="6" y="118"/>
                    <a:pt x="6" y="116"/>
                    <a:pt x="5" y="115"/>
                  </a:cubicBezTo>
                  <a:cubicBezTo>
                    <a:pt x="3" y="114"/>
                    <a:pt x="5" y="114"/>
                    <a:pt x="6" y="113"/>
                  </a:cubicBezTo>
                  <a:cubicBezTo>
                    <a:pt x="8" y="112"/>
                    <a:pt x="6" y="110"/>
                    <a:pt x="6" y="108"/>
                  </a:cubicBezTo>
                  <a:cubicBezTo>
                    <a:pt x="7" y="106"/>
                    <a:pt x="9" y="105"/>
                    <a:pt x="12" y="105"/>
                  </a:cubicBezTo>
                  <a:cubicBezTo>
                    <a:pt x="14" y="105"/>
                    <a:pt x="13" y="103"/>
                    <a:pt x="12" y="102"/>
                  </a:cubicBezTo>
                  <a:cubicBezTo>
                    <a:pt x="12" y="101"/>
                    <a:pt x="11" y="100"/>
                    <a:pt x="14" y="100"/>
                  </a:cubicBezTo>
                  <a:cubicBezTo>
                    <a:pt x="17" y="99"/>
                    <a:pt x="15" y="98"/>
                    <a:pt x="14" y="96"/>
                  </a:cubicBezTo>
                  <a:cubicBezTo>
                    <a:pt x="13" y="95"/>
                    <a:pt x="12" y="95"/>
                    <a:pt x="10" y="94"/>
                  </a:cubicBezTo>
                  <a:cubicBezTo>
                    <a:pt x="9" y="93"/>
                    <a:pt x="8" y="94"/>
                    <a:pt x="7" y="93"/>
                  </a:cubicBezTo>
                  <a:cubicBezTo>
                    <a:pt x="6" y="92"/>
                    <a:pt x="7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1"/>
                    <a:pt x="10" y="92"/>
                    <a:pt x="13" y="92"/>
                  </a:cubicBezTo>
                  <a:cubicBezTo>
                    <a:pt x="17" y="92"/>
                    <a:pt x="15" y="90"/>
                    <a:pt x="14" y="89"/>
                  </a:cubicBezTo>
                  <a:cubicBezTo>
                    <a:pt x="13" y="88"/>
                    <a:pt x="12" y="86"/>
                    <a:pt x="12" y="84"/>
                  </a:cubicBezTo>
                  <a:cubicBezTo>
                    <a:pt x="12" y="82"/>
                    <a:pt x="12" y="82"/>
                    <a:pt x="13" y="82"/>
                  </a:cubicBezTo>
                  <a:cubicBezTo>
                    <a:pt x="14" y="82"/>
                    <a:pt x="15" y="82"/>
                    <a:pt x="15" y="83"/>
                  </a:cubicBezTo>
                  <a:cubicBezTo>
                    <a:pt x="15" y="83"/>
                    <a:pt x="16" y="84"/>
                    <a:pt x="16" y="84"/>
                  </a:cubicBezTo>
                  <a:cubicBezTo>
                    <a:pt x="17" y="84"/>
                    <a:pt x="18" y="83"/>
                    <a:pt x="19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2"/>
                    <a:pt x="21" y="84"/>
                    <a:pt x="23" y="85"/>
                  </a:cubicBezTo>
                  <a:cubicBezTo>
                    <a:pt x="23" y="85"/>
                    <a:pt x="23" y="85"/>
                    <a:pt x="24" y="85"/>
                  </a:cubicBezTo>
                  <a:cubicBezTo>
                    <a:pt x="25" y="85"/>
                    <a:pt x="25" y="83"/>
                    <a:pt x="26" y="81"/>
                  </a:cubicBezTo>
                  <a:cubicBezTo>
                    <a:pt x="27" y="79"/>
                    <a:pt x="26" y="79"/>
                    <a:pt x="25" y="78"/>
                  </a:cubicBezTo>
                  <a:cubicBezTo>
                    <a:pt x="25" y="77"/>
                    <a:pt x="24" y="77"/>
                    <a:pt x="22" y="75"/>
                  </a:cubicBezTo>
                  <a:cubicBezTo>
                    <a:pt x="21" y="74"/>
                    <a:pt x="22" y="74"/>
                    <a:pt x="23" y="72"/>
                  </a:cubicBezTo>
                  <a:cubicBezTo>
                    <a:pt x="24" y="71"/>
                    <a:pt x="25" y="71"/>
                    <a:pt x="25" y="71"/>
                  </a:cubicBezTo>
                  <a:cubicBezTo>
                    <a:pt x="25" y="71"/>
                    <a:pt x="23" y="70"/>
                    <a:pt x="21" y="69"/>
                  </a:cubicBezTo>
                  <a:cubicBezTo>
                    <a:pt x="19" y="68"/>
                    <a:pt x="19" y="67"/>
                    <a:pt x="20" y="66"/>
                  </a:cubicBezTo>
                  <a:cubicBezTo>
                    <a:pt x="21" y="65"/>
                    <a:pt x="21" y="65"/>
                    <a:pt x="22" y="65"/>
                  </a:cubicBezTo>
                  <a:cubicBezTo>
                    <a:pt x="23" y="65"/>
                    <a:pt x="23" y="66"/>
                    <a:pt x="24" y="67"/>
                  </a:cubicBezTo>
                  <a:cubicBezTo>
                    <a:pt x="24" y="68"/>
                    <a:pt x="25" y="69"/>
                    <a:pt x="25" y="69"/>
                  </a:cubicBezTo>
                  <a:cubicBezTo>
                    <a:pt x="25" y="69"/>
                    <a:pt x="26" y="68"/>
                    <a:pt x="26" y="68"/>
                  </a:cubicBezTo>
                  <a:cubicBezTo>
                    <a:pt x="26" y="66"/>
                    <a:pt x="25" y="64"/>
                    <a:pt x="26" y="63"/>
                  </a:cubicBezTo>
                  <a:cubicBezTo>
                    <a:pt x="28" y="62"/>
                    <a:pt x="28" y="61"/>
                    <a:pt x="27" y="60"/>
                  </a:cubicBezTo>
                  <a:cubicBezTo>
                    <a:pt x="26" y="59"/>
                    <a:pt x="22" y="57"/>
                    <a:pt x="19" y="56"/>
                  </a:cubicBezTo>
                  <a:cubicBezTo>
                    <a:pt x="17" y="56"/>
                    <a:pt x="14" y="54"/>
                    <a:pt x="13" y="52"/>
                  </a:cubicBezTo>
                  <a:cubicBezTo>
                    <a:pt x="13" y="50"/>
                    <a:pt x="13" y="49"/>
                    <a:pt x="10" y="49"/>
                  </a:cubicBezTo>
                  <a:cubicBezTo>
                    <a:pt x="8" y="49"/>
                    <a:pt x="7" y="48"/>
                    <a:pt x="6" y="46"/>
                  </a:cubicBezTo>
                  <a:cubicBezTo>
                    <a:pt x="5" y="45"/>
                    <a:pt x="6" y="43"/>
                    <a:pt x="5" y="42"/>
                  </a:cubicBezTo>
                  <a:cubicBezTo>
                    <a:pt x="3" y="41"/>
                    <a:pt x="4" y="38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" y="36"/>
                    <a:pt x="9" y="34"/>
                    <a:pt x="9" y="34"/>
                  </a:cubicBezTo>
                  <a:cubicBezTo>
                    <a:pt x="10" y="32"/>
                    <a:pt x="12" y="30"/>
                    <a:pt x="14" y="30"/>
                  </a:cubicBezTo>
                  <a:cubicBezTo>
                    <a:pt x="14" y="30"/>
                    <a:pt x="15" y="30"/>
                    <a:pt x="16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0" y="30"/>
                    <a:pt x="22" y="29"/>
                    <a:pt x="23" y="28"/>
                  </a:cubicBezTo>
                  <a:cubicBezTo>
                    <a:pt x="23" y="26"/>
                    <a:pt x="23" y="24"/>
                    <a:pt x="24" y="24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5" y="23"/>
                    <a:pt x="26" y="25"/>
                    <a:pt x="27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30" y="23"/>
                    <a:pt x="31" y="22"/>
                    <a:pt x="32" y="21"/>
                  </a:cubicBezTo>
                  <a:cubicBezTo>
                    <a:pt x="33" y="19"/>
                    <a:pt x="34" y="19"/>
                    <a:pt x="35" y="18"/>
                  </a:cubicBezTo>
                  <a:cubicBezTo>
                    <a:pt x="37" y="17"/>
                    <a:pt x="37" y="17"/>
                    <a:pt x="38" y="15"/>
                  </a:cubicBezTo>
                  <a:cubicBezTo>
                    <a:pt x="38" y="14"/>
                    <a:pt x="38" y="11"/>
                    <a:pt x="39" y="11"/>
                  </a:cubicBezTo>
                  <a:cubicBezTo>
                    <a:pt x="40" y="10"/>
                    <a:pt x="42" y="10"/>
                    <a:pt x="43" y="10"/>
                  </a:cubicBezTo>
                  <a:cubicBezTo>
                    <a:pt x="44" y="10"/>
                    <a:pt x="47" y="11"/>
                    <a:pt x="48" y="12"/>
                  </a:cubicBezTo>
                  <a:cubicBezTo>
                    <a:pt x="48" y="13"/>
                    <a:pt x="50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3"/>
                    <a:pt x="54" y="12"/>
                    <a:pt x="55" y="11"/>
                  </a:cubicBezTo>
                  <a:cubicBezTo>
                    <a:pt x="55" y="11"/>
                    <a:pt x="56" y="11"/>
                    <a:pt x="56" y="11"/>
                  </a:cubicBezTo>
                  <a:cubicBezTo>
                    <a:pt x="57" y="11"/>
                    <a:pt x="57" y="11"/>
                    <a:pt x="58" y="12"/>
                  </a:cubicBezTo>
                  <a:cubicBezTo>
                    <a:pt x="58" y="12"/>
                    <a:pt x="59" y="12"/>
                    <a:pt x="59" y="12"/>
                  </a:cubicBezTo>
                  <a:cubicBezTo>
                    <a:pt x="60" y="12"/>
                    <a:pt x="61" y="11"/>
                    <a:pt x="61" y="10"/>
                  </a:cubicBezTo>
                  <a:cubicBezTo>
                    <a:pt x="59" y="9"/>
                    <a:pt x="58" y="9"/>
                    <a:pt x="58" y="7"/>
                  </a:cubicBezTo>
                  <a:cubicBezTo>
                    <a:pt x="59" y="6"/>
                    <a:pt x="59" y="5"/>
                    <a:pt x="61" y="5"/>
                  </a:cubicBezTo>
                  <a:cubicBezTo>
                    <a:pt x="62" y="4"/>
                    <a:pt x="62" y="3"/>
                    <a:pt x="62" y="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2"/>
                    <a:pt x="69" y="2"/>
                  </a:cubicBezTo>
                  <a:moveTo>
                    <a:pt x="63" y="0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0" y="4"/>
                  </a:cubicBezTo>
                  <a:cubicBezTo>
                    <a:pt x="59" y="4"/>
                    <a:pt x="58" y="5"/>
                    <a:pt x="57" y="7"/>
                  </a:cubicBezTo>
                  <a:cubicBezTo>
                    <a:pt x="57" y="9"/>
                    <a:pt x="58" y="9"/>
                    <a:pt x="59" y="10"/>
                  </a:cubicBezTo>
                  <a:cubicBezTo>
                    <a:pt x="59" y="10"/>
                    <a:pt x="59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0"/>
                    <a:pt x="57" y="10"/>
                    <a:pt x="56" y="10"/>
                  </a:cubicBezTo>
                  <a:cubicBezTo>
                    <a:pt x="56" y="10"/>
                    <a:pt x="55" y="10"/>
                    <a:pt x="54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2"/>
                    <a:pt x="49" y="11"/>
                  </a:cubicBezTo>
                  <a:cubicBezTo>
                    <a:pt x="47" y="10"/>
                    <a:pt x="44" y="9"/>
                    <a:pt x="43" y="9"/>
                  </a:cubicBezTo>
                  <a:cubicBezTo>
                    <a:pt x="42" y="9"/>
                    <a:pt x="40" y="9"/>
                    <a:pt x="38" y="10"/>
                  </a:cubicBezTo>
                  <a:cubicBezTo>
                    <a:pt x="37" y="11"/>
                    <a:pt x="37" y="13"/>
                    <a:pt x="36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5" y="17"/>
                  </a:cubicBezTo>
                  <a:cubicBezTo>
                    <a:pt x="33" y="18"/>
                    <a:pt x="33" y="18"/>
                    <a:pt x="32" y="20"/>
                  </a:cubicBezTo>
                  <a:cubicBezTo>
                    <a:pt x="31" y="21"/>
                    <a:pt x="30" y="21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1" y="28"/>
                    <a:pt x="20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5" y="29"/>
                    <a:pt x="14" y="29"/>
                    <a:pt x="13" y="29"/>
                  </a:cubicBezTo>
                  <a:cubicBezTo>
                    <a:pt x="12" y="29"/>
                    <a:pt x="9" y="32"/>
                    <a:pt x="8" y="33"/>
                  </a:cubicBezTo>
                  <a:cubicBezTo>
                    <a:pt x="8" y="33"/>
                    <a:pt x="7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8"/>
                  </a:cubicBezTo>
                  <a:cubicBezTo>
                    <a:pt x="3" y="39"/>
                    <a:pt x="2" y="42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5" y="46"/>
                    <a:pt x="5" y="47"/>
                  </a:cubicBezTo>
                  <a:cubicBezTo>
                    <a:pt x="6" y="49"/>
                    <a:pt x="8" y="50"/>
                    <a:pt x="10" y="50"/>
                  </a:cubicBezTo>
                  <a:cubicBezTo>
                    <a:pt x="11" y="50"/>
                    <a:pt x="11" y="50"/>
                    <a:pt x="12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5"/>
                    <a:pt x="17" y="57"/>
                    <a:pt x="19" y="58"/>
                  </a:cubicBezTo>
                  <a:cubicBezTo>
                    <a:pt x="21" y="58"/>
                    <a:pt x="25" y="60"/>
                    <a:pt x="26" y="61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4" y="63"/>
                    <a:pt x="24" y="65"/>
                    <a:pt x="24" y="66"/>
                  </a:cubicBezTo>
                  <a:cubicBezTo>
                    <a:pt x="24" y="65"/>
                    <a:pt x="23" y="64"/>
                    <a:pt x="22" y="64"/>
                  </a:cubicBezTo>
                  <a:cubicBezTo>
                    <a:pt x="21" y="64"/>
                    <a:pt x="20" y="64"/>
                    <a:pt x="20" y="65"/>
                  </a:cubicBezTo>
                  <a:cubicBezTo>
                    <a:pt x="19" y="65"/>
                    <a:pt x="18" y="66"/>
                    <a:pt x="18" y="67"/>
                  </a:cubicBezTo>
                  <a:cubicBezTo>
                    <a:pt x="18" y="69"/>
                    <a:pt x="19" y="69"/>
                    <a:pt x="20" y="70"/>
                  </a:cubicBezTo>
                  <a:cubicBezTo>
                    <a:pt x="21" y="70"/>
                    <a:pt x="22" y="71"/>
                    <a:pt x="23" y="71"/>
                  </a:cubicBezTo>
                  <a:cubicBezTo>
                    <a:pt x="23" y="71"/>
                    <a:pt x="23" y="71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3"/>
                    <a:pt x="21" y="73"/>
                    <a:pt x="21" y="74"/>
                  </a:cubicBezTo>
                  <a:cubicBezTo>
                    <a:pt x="21" y="75"/>
                    <a:pt x="21" y="76"/>
                    <a:pt x="22" y="76"/>
                  </a:cubicBezTo>
                  <a:cubicBezTo>
                    <a:pt x="22" y="77"/>
                    <a:pt x="23" y="77"/>
                    <a:pt x="24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5" y="78"/>
                    <a:pt x="25" y="79"/>
                    <a:pt x="25" y="79"/>
                  </a:cubicBezTo>
                  <a:cubicBezTo>
                    <a:pt x="25" y="79"/>
                    <a:pt x="26" y="80"/>
                    <a:pt x="25" y="81"/>
                  </a:cubicBezTo>
                  <a:cubicBezTo>
                    <a:pt x="25" y="82"/>
                    <a:pt x="24" y="82"/>
                    <a:pt x="24" y="83"/>
                  </a:cubicBezTo>
                  <a:cubicBezTo>
                    <a:pt x="24" y="83"/>
                    <a:pt x="24" y="84"/>
                    <a:pt x="24" y="84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2" y="83"/>
                    <a:pt x="22" y="83"/>
                    <a:pt x="21" y="82"/>
                  </a:cubicBezTo>
                  <a:cubicBezTo>
                    <a:pt x="21" y="82"/>
                    <a:pt x="20" y="81"/>
                    <a:pt x="19" y="81"/>
                  </a:cubicBezTo>
                  <a:cubicBezTo>
                    <a:pt x="19" y="81"/>
                    <a:pt x="19" y="81"/>
                    <a:pt x="18" y="81"/>
                  </a:cubicBezTo>
                  <a:cubicBezTo>
                    <a:pt x="17" y="82"/>
                    <a:pt x="17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5" y="81"/>
                    <a:pt x="14" y="81"/>
                    <a:pt x="13" y="81"/>
                  </a:cubicBezTo>
                  <a:cubicBezTo>
                    <a:pt x="12" y="81"/>
                    <a:pt x="12" y="81"/>
                    <a:pt x="11" y="82"/>
                  </a:cubicBezTo>
                  <a:cubicBezTo>
                    <a:pt x="11" y="82"/>
                    <a:pt x="11" y="83"/>
                    <a:pt x="11" y="84"/>
                  </a:cubicBezTo>
                  <a:cubicBezTo>
                    <a:pt x="11" y="87"/>
                    <a:pt x="12" y="89"/>
                    <a:pt x="13" y="90"/>
                  </a:cubicBezTo>
                  <a:cubicBezTo>
                    <a:pt x="14" y="90"/>
                    <a:pt x="14" y="90"/>
                    <a:pt x="14" y="91"/>
                  </a:cubicBezTo>
                  <a:cubicBezTo>
                    <a:pt x="14" y="91"/>
                    <a:pt x="14" y="91"/>
                    <a:pt x="13" y="91"/>
                  </a:cubicBezTo>
                  <a:cubicBezTo>
                    <a:pt x="10" y="91"/>
                    <a:pt x="9" y="90"/>
                    <a:pt x="8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0"/>
                    <a:pt x="6" y="90"/>
                    <a:pt x="5" y="91"/>
                  </a:cubicBezTo>
                  <a:cubicBezTo>
                    <a:pt x="5" y="92"/>
                    <a:pt x="5" y="93"/>
                    <a:pt x="6" y="94"/>
                  </a:cubicBezTo>
                  <a:cubicBezTo>
                    <a:pt x="7" y="94"/>
                    <a:pt x="8" y="94"/>
                    <a:pt x="9" y="95"/>
                  </a:cubicBezTo>
                  <a:cubicBezTo>
                    <a:pt x="9" y="95"/>
                    <a:pt x="9" y="95"/>
                    <a:pt x="10" y="95"/>
                  </a:cubicBezTo>
                  <a:cubicBezTo>
                    <a:pt x="11" y="95"/>
                    <a:pt x="12" y="96"/>
                    <a:pt x="13" y="97"/>
                  </a:cubicBezTo>
                  <a:cubicBezTo>
                    <a:pt x="13" y="97"/>
                    <a:pt x="13" y="98"/>
                    <a:pt x="14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3" y="99"/>
                    <a:pt x="11" y="99"/>
                    <a:pt x="11" y="100"/>
                  </a:cubicBezTo>
                  <a:cubicBezTo>
                    <a:pt x="10" y="101"/>
                    <a:pt x="11" y="102"/>
                    <a:pt x="11" y="103"/>
                  </a:cubicBezTo>
                  <a:cubicBezTo>
                    <a:pt x="12" y="103"/>
                    <a:pt x="12" y="104"/>
                    <a:pt x="12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9" y="104"/>
                    <a:pt x="6" y="105"/>
                    <a:pt x="5" y="108"/>
                  </a:cubicBezTo>
                  <a:cubicBezTo>
                    <a:pt x="5" y="109"/>
                    <a:pt x="5" y="110"/>
                    <a:pt x="5" y="111"/>
                  </a:cubicBezTo>
                  <a:cubicBezTo>
                    <a:pt x="6" y="112"/>
                    <a:pt x="6" y="112"/>
                    <a:pt x="5" y="112"/>
                  </a:cubicBezTo>
                  <a:cubicBezTo>
                    <a:pt x="5" y="112"/>
                    <a:pt x="5" y="112"/>
                    <a:pt x="4" y="113"/>
                  </a:cubicBezTo>
                  <a:cubicBezTo>
                    <a:pt x="4" y="113"/>
                    <a:pt x="3" y="113"/>
                    <a:pt x="3" y="114"/>
                  </a:cubicBezTo>
                  <a:cubicBezTo>
                    <a:pt x="3" y="115"/>
                    <a:pt x="4" y="116"/>
                    <a:pt x="4" y="116"/>
                  </a:cubicBezTo>
                  <a:cubicBezTo>
                    <a:pt x="5" y="116"/>
                    <a:pt x="5" y="117"/>
                    <a:pt x="4" y="119"/>
                  </a:cubicBezTo>
                  <a:cubicBezTo>
                    <a:pt x="4" y="119"/>
                    <a:pt x="4" y="120"/>
                    <a:pt x="3" y="121"/>
                  </a:cubicBezTo>
                  <a:cubicBezTo>
                    <a:pt x="3" y="121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3"/>
                    <a:pt x="0" y="124"/>
                  </a:cubicBezTo>
                  <a:cubicBezTo>
                    <a:pt x="0" y="124"/>
                    <a:pt x="0" y="126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1" y="131"/>
                    <a:pt x="4" y="131"/>
                  </a:cubicBezTo>
                  <a:cubicBezTo>
                    <a:pt x="6" y="131"/>
                    <a:pt x="8" y="131"/>
                    <a:pt x="9" y="130"/>
                  </a:cubicBezTo>
                  <a:cubicBezTo>
                    <a:pt x="9" y="129"/>
                    <a:pt x="10" y="129"/>
                    <a:pt x="9" y="128"/>
                  </a:cubicBezTo>
                  <a:cubicBezTo>
                    <a:pt x="9" y="127"/>
                    <a:pt x="9" y="127"/>
                    <a:pt x="9" y="126"/>
                  </a:cubicBezTo>
                  <a:cubicBezTo>
                    <a:pt x="9" y="126"/>
                    <a:pt x="9" y="126"/>
                    <a:pt x="10" y="126"/>
                  </a:cubicBezTo>
                  <a:cubicBezTo>
                    <a:pt x="10" y="125"/>
                    <a:pt x="11" y="125"/>
                    <a:pt x="11" y="125"/>
                  </a:cubicBezTo>
                  <a:cubicBezTo>
                    <a:pt x="12" y="125"/>
                    <a:pt x="12" y="124"/>
                    <a:pt x="13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6"/>
                    <a:pt x="15" y="127"/>
                    <a:pt x="15" y="128"/>
                  </a:cubicBezTo>
                  <a:cubicBezTo>
                    <a:pt x="16" y="128"/>
                    <a:pt x="16" y="129"/>
                    <a:pt x="16" y="130"/>
                  </a:cubicBezTo>
                  <a:cubicBezTo>
                    <a:pt x="15" y="130"/>
                    <a:pt x="14" y="131"/>
                    <a:pt x="14" y="131"/>
                  </a:cubicBezTo>
                  <a:cubicBezTo>
                    <a:pt x="13" y="133"/>
                    <a:pt x="13" y="134"/>
                    <a:pt x="14" y="135"/>
                  </a:cubicBezTo>
                  <a:cubicBezTo>
                    <a:pt x="14" y="136"/>
                    <a:pt x="14" y="136"/>
                    <a:pt x="14" y="137"/>
                  </a:cubicBezTo>
                  <a:cubicBezTo>
                    <a:pt x="14" y="139"/>
                    <a:pt x="15" y="141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8" y="142"/>
                    <a:pt x="19" y="141"/>
                    <a:pt x="20" y="141"/>
                  </a:cubicBezTo>
                  <a:cubicBezTo>
                    <a:pt x="21" y="142"/>
                    <a:pt x="21" y="142"/>
                    <a:pt x="23" y="142"/>
                  </a:cubicBezTo>
                  <a:cubicBezTo>
                    <a:pt x="24" y="142"/>
                    <a:pt x="25" y="141"/>
                    <a:pt x="26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6" y="141"/>
                    <a:pt x="26" y="141"/>
                    <a:pt x="27" y="142"/>
                  </a:cubicBezTo>
                  <a:cubicBezTo>
                    <a:pt x="28" y="142"/>
                    <a:pt x="28" y="143"/>
                    <a:pt x="29" y="144"/>
                  </a:cubicBezTo>
                  <a:cubicBezTo>
                    <a:pt x="30" y="146"/>
                    <a:pt x="31" y="148"/>
                    <a:pt x="34" y="148"/>
                  </a:cubicBezTo>
                  <a:cubicBezTo>
                    <a:pt x="35" y="148"/>
                    <a:pt x="35" y="149"/>
                    <a:pt x="36" y="149"/>
                  </a:cubicBezTo>
                  <a:cubicBezTo>
                    <a:pt x="36" y="150"/>
                    <a:pt x="36" y="151"/>
                    <a:pt x="37" y="152"/>
                  </a:cubicBezTo>
                  <a:cubicBezTo>
                    <a:pt x="39" y="154"/>
                    <a:pt x="40" y="155"/>
                    <a:pt x="41" y="157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2" y="160"/>
                    <a:pt x="43" y="161"/>
                    <a:pt x="45" y="161"/>
                  </a:cubicBezTo>
                  <a:cubicBezTo>
                    <a:pt x="45" y="161"/>
                    <a:pt x="46" y="161"/>
                    <a:pt x="46" y="161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1"/>
                    <a:pt x="47" y="161"/>
                    <a:pt x="47" y="162"/>
                  </a:cubicBezTo>
                  <a:cubicBezTo>
                    <a:pt x="48" y="163"/>
                    <a:pt x="48" y="164"/>
                    <a:pt x="49" y="164"/>
                  </a:cubicBezTo>
                  <a:cubicBezTo>
                    <a:pt x="50" y="165"/>
                    <a:pt x="52" y="165"/>
                    <a:pt x="54" y="165"/>
                  </a:cubicBezTo>
                  <a:cubicBezTo>
                    <a:pt x="54" y="165"/>
                    <a:pt x="55" y="165"/>
                    <a:pt x="55" y="165"/>
                  </a:cubicBezTo>
                  <a:cubicBezTo>
                    <a:pt x="56" y="166"/>
                    <a:pt x="57" y="166"/>
                    <a:pt x="57" y="167"/>
                  </a:cubicBezTo>
                  <a:cubicBezTo>
                    <a:pt x="57" y="169"/>
                    <a:pt x="57" y="170"/>
                    <a:pt x="57" y="171"/>
                  </a:cubicBezTo>
                  <a:cubicBezTo>
                    <a:pt x="58" y="171"/>
                    <a:pt x="58" y="172"/>
                    <a:pt x="58" y="173"/>
                  </a:cubicBezTo>
                  <a:cubicBezTo>
                    <a:pt x="58" y="175"/>
                    <a:pt x="57" y="180"/>
                    <a:pt x="60" y="181"/>
                  </a:cubicBezTo>
                  <a:cubicBezTo>
                    <a:pt x="63" y="182"/>
                    <a:pt x="65" y="182"/>
                    <a:pt x="66" y="182"/>
                  </a:cubicBezTo>
                  <a:cubicBezTo>
                    <a:pt x="66" y="182"/>
                    <a:pt x="67" y="182"/>
                    <a:pt x="67" y="182"/>
                  </a:cubicBezTo>
                  <a:cubicBezTo>
                    <a:pt x="69" y="182"/>
                    <a:pt x="69" y="182"/>
                    <a:pt x="70" y="181"/>
                  </a:cubicBezTo>
                  <a:cubicBezTo>
                    <a:pt x="70" y="181"/>
                    <a:pt x="70" y="180"/>
                    <a:pt x="71" y="180"/>
                  </a:cubicBezTo>
                  <a:cubicBezTo>
                    <a:pt x="71" y="180"/>
                    <a:pt x="72" y="180"/>
                    <a:pt x="73" y="180"/>
                  </a:cubicBezTo>
                  <a:cubicBezTo>
                    <a:pt x="74" y="180"/>
                    <a:pt x="75" y="180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6" y="179"/>
                    <a:pt x="76" y="179"/>
                    <a:pt x="77" y="179"/>
                  </a:cubicBezTo>
                  <a:cubicBezTo>
                    <a:pt x="78" y="179"/>
                    <a:pt x="80" y="178"/>
                    <a:pt x="80" y="176"/>
                  </a:cubicBezTo>
                  <a:cubicBezTo>
                    <a:pt x="81" y="175"/>
                    <a:pt x="80" y="173"/>
                    <a:pt x="78" y="172"/>
                  </a:cubicBezTo>
                  <a:cubicBezTo>
                    <a:pt x="77" y="172"/>
                    <a:pt x="76" y="171"/>
                    <a:pt x="75" y="171"/>
                  </a:cubicBezTo>
                  <a:cubicBezTo>
                    <a:pt x="73" y="170"/>
                    <a:pt x="71" y="169"/>
                    <a:pt x="71" y="168"/>
                  </a:cubicBezTo>
                  <a:cubicBezTo>
                    <a:pt x="71" y="168"/>
                    <a:pt x="71" y="168"/>
                    <a:pt x="71" y="167"/>
                  </a:cubicBezTo>
                  <a:cubicBezTo>
                    <a:pt x="70" y="165"/>
                    <a:pt x="70" y="165"/>
                    <a:pt x="72" y="163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1"/>
                    <a:pt x="75" y="161"/>
                    <a:pt x="77" y="160"/>
                  </a:cubicBezTo>
                  <a:cubicBezTo>
                    <a:pt x="78" y="160"/>
                    <a:pt x="79" y="160"/>
                    <a:pt x="79" y="160"/>
                  </a:cubicBezTo>
                  <a:cubicBezTo>
                    <a:pt x="80" y="160"/>
                    <a:pt x="80" y="160"/>
                    <a:pt x="81" y="160"/>
                  </a:cubicBezTo>
                  <a:cubicBezTo>
                    <a:pt x="81" y="160"/>
                    <a:pt x="82" y="160"/>
                    <a:pt x="83" y="160"/>
                  </a:cubicBezTo>
                  <a:cubicBezTo>
                    <a:pt x="84" y="160"/>
                    <a:pt x="87" y="161"/>
                    <a:pt x="87" y="162"/>
                  </a:cubicBezTo>
                  <a:cubicBezTo>
                    <a:pt x="88" y="163"/>
                    <a:pt x="89" y="164"/>
                    <a:pt x="90" y="164"/>
                  </a:cubicBezTo>
                  <a:cubicBezTo>
                    <a:pt x="91" y="164"/>
                    <a:pt x="91" y="164"/>
                    <a:pt x="92" y="163"/>
                  </a:cubicBezTo>
                  <a:cubicBezTo>
                    <a:pt x="92" y="163"/>
                    <a:pt x="93" y="164"/>
                    <a:pt x="93" y="164"/>
                  </a:cubicBezTo>
                  <a:cubicBezTo>
                    <a:pt x="94" y="165"/>
                    <a:pt x="94" y="165"/>
                    <a:pt x="95" y="165"/>
                  </a:cubicBezTo>
                  <a:cubicBezTo>
                    <a:pt x="96" y="165"/>
                    <a:pt x="99" y="164"/>
                    <a:pt x="99" y="163"/>
                  </a:cubicBezTo>
                  <a:cubicBezTo>
                    <a:pt x="99" y="163"/>
                    <a:pt x="99" y="163"/>
                    <a:pt x="100" y="163"/>
                  </a:cubicBezTo>
                  <a:cubicBezTo>
                    <a:pt x="100" y="163"/>
                    <a:pt x="101" y="163"/>
                    <a:pt x="101" y="164"/>
                  </a:cubicBezTo>
                  <a:cubicBezTo>
                    <a:pt x="102" y="164"/>
                    <a:pt x="102" y="166"/>
                    <a:pt x="102" y="167"/>
                  </a:cubicBezTo>
                  <a:cubicBezTo>
                    <a:pt x="101" y="168"/>
                    <a:pt x="101" y="171"/>
                    <a:pt x="102" y="172"/>
                  </a:cubicBezTo>
                  <a:cubicBezTo>
                    <a:pt x="104" y="173"/>
                    <a:pt x="105" y="174"/>
                    <a:pt x="106" y="174"/>
                  </a:cubicBezTo>
                  <a:cubicBezTo>
                    <a:pt x="107" y="174"/>
                    <a:pt x="108" y="174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9" y="174"/>
                    <a:pt x="109" y="174"/>
                    <a:pt x="110" y="174"/>
                  </a:cubicBezTo>
                  <a:cubicBezTo>
                    <a:pt x="110" y="174"/>
                    <a:pt x="111" y="174"/>
                    <a:pt x="111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2" y="174"/>
                    <a:pt x="113" y="174"/>
                    <a:pt x="114" y="173"/>
                  </a:cubicBezTo>
                  <a:cubicBezTo>
                    <a:pt x="114" y="172"/>
                    <a:pt x="115" y="171"/>
                    <a:pt x="114" y="168"/>
                  </a:cubicBezTo>
                  <a:cubicBezTo>
                    <a:pt x="114" y="167"/>
                    <a:pt x="114" y="165"/>
                    <a:pt x="114" y="163"/>
                  </a:cubicBezTo>
                  <a:cubicBezTo>
                    <a:pt x="115" y="161"/>
                    <a:pt x="115" y="158"/>
                    <a:pt x="113" y="156"/>
                  </a:cubicBezTo>
                  <a:cubicBezTo>
                    <a:pt x="112" y="154"/>
                    <a:pt x="112" y="150"/>
                    <a:pt x="112" y="149"/>
                  </a:cubicBezTo>
                  <a:cubicBezTo>
                    <a:pt x="112" y="149"/>
                    <a:pt x="113" y="148"/>
                    <a:pt x="115" y="147"/>
                  </a:cubicBezTo>
                  <a:cubicBezTo>
                    <a:pt x="117" y="145"/>
                    <a:pt x="119" y="145"/>
                    <a:pt x="119" y="143"/>
                  </a:cubicBezTo>
                  <a:cubicBezTo>
                    <a:pt x="119" y="143"/>
                    <a:pt x="119" y="143"/>
                    <a:pt x="120" y="143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2" y="143"/>
                    <a:pt x="122" y="143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4"/>
                    <a:pt x="124" y="146"/>
                    <a:pt x="123" y="146"/>
                  </a:cubicBezTo>
                  <a:cubicBezTo>
                    <a:pt x="123" y="148"/>
                    <a:pt x="123" y="150"/>
                    <a:pt x="124" y="151"/>
                  </a:cubicBezTo>
                  <a:cubicBezTo>
                    <a:pt x="125" y="152"/>
                    <a:pt x="126" y="153"/>
                    <a:pt x="127" y="153"/>
                  </a:cubicBezTo>
                  <a:cubicBezTo>
                    <a:pt x="128" y="153"/>
                    <a:pt x="128" y="154"/>
                    <a:pt x="129" y="156"/>
                  </a:cubicBezTo>
                  <a:cubicBezTo>
                    <a:pt x="129" y="157"/>
                    <a:pt x="131" y="160"/>
                    <a:pt x="133" y="160"/>
                  </a:cubicBezTo>
                  <a:cubicBezTo>
                    <a:pt x="134" y="160"/>
                    <a:pt x="134" y="160"/>
                    <a:pt x="135" y="160"/>
                  </a:cubicBezTo>
                  <a:cubicBezTo>
                    <a:pt x="136" y="159"/>
                    <a:pt x="137" y="158"/>
                    <a:pt x="137" y="157"/>
                  </a:cubicBezTo>
                  <a:cubicBezTo>
                    <a:pt x="137" y="157"/>
                    <a:pt x="138" y="156"/>
                    <a:pt x="138" y="156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38" y="157"/>
                    <a:pt x="139" y="157"/>
                    <a:pt x="139" y="157"/>
                  </a:cubicBezTo>
                  <a:cubicBezTo>
                    <a:pt x="140" y="158"/>
                    <a:pt x="141" y="159"/>
                    <a:pt x="142" y="159"/>
                  </a:cubicBezTo>
                  <a:cubicBezTo>
                    <a:pt x="142" y="159"/>
                    <a:pt x="143" y="158"/>
                    <a:pt x="144" y="158"/>
                  </a:cubicBezTo>
                  <a:cubicBezTo>
                    <a:pt x="147" y="157"/>
                    <a:pt x="150" y="155"/>
                    <a:pt x="153" y="155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53" y="156"/>
                    <a:pt x="155" y="156"/>
                    <a:pt x="156" y="156"/>
                  </a:cubicBezTo>
                  <a:cubicBezTo>
                    <a:pt x="159" y="156"/>
                    <a:pt x="160" y="156"/>
                    <a:pt x="163" y="155"/>
                  </a:cubicBezTo>
                  <a:cubicBezTo>
                    <a:pt x="163" y="155"/>
                    <a:pt x="164" y="154"/>
                    <a:pt x="165" y="154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4" y="152"/>
                    <a:pt x="163" y="151"/>
                    <a:pt x="162" y="151"/>
                  </a:cubicBezTo>
                  <a:cubicBezTo>
                    <a:pt x="163" y="149"/>
                    <a:pt x="163" y="149"/>
                    <a:pt x="165" y="148"/>
                  </a:cubicBezTo>
                  <a:cubicBezTo>
                    <a:pt x="168" y="147"/>
                    <a:pt x="168" y="145"/>
                    <a:pt x="168" y="143"/>
                  </a:cubicBezTo>
                  <a:cubicBezTo>
                    <a:pt x="167" y="141"/>
                    <a:pt x="166" y="139"/>
                    <a:pt x="164" y="139"/>
                  </a:cubicBezTo>
                  <a:cubicBezTo>
                    <a:pt x="164" y="139"/>
                    <a:pt x="163" y="139"/>
                    <a:pt x="163" y="139"/>
                  </a:cubicBezTo>
                  <a:cubicBezTo>
                    <a:pt x="162" y="139"/>
                    <a:pt x="162" y="140"/>
                    <a:pt x="162" y="140"/>
                  </a:cubicBezTo>
                  <a:cubicBezTo>
                    <a:pt x="162" y="140"/>
                    <a:pt x="162" y="139"/>
                    <a:pt x="162" y="139"/>
                  </a:cubicBezTo>
                  <a:cubicBezTo>
                    <a:pt x="161" y="138"/>
                    <a:pt x="162" y="137"/>
                    <a:pt x="162" y="137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64" y="137"/>
                    <a:pt x="165" y="135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6" y="131"/>
                    <a:pt x="166" y="131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30"/>
                    <a:pt x="169" y="130"/>
                  </a:cubicBezTo>
                  <a:cubicBezTo>
                    <a:pt x="169" y="129"/>
                    <a:pt x="170" y="129"/>
                    <a:pt x="170" y="129"/>
                  </a:cubicBezTo>
                  <a:cubicBezTo>
                    <a:pt x="170" y="130"/>
                    <a:pt x="171" y="131"/>
                    <a:pt x="171" y="131"/>
                  </a:cubicBezTo>
                  <a:cubicBezTo>
                    <a:pt x="171" y="132"/>
                    <a:pt x="171" y="133"/>
                    <a:pt x="171" y="134"/>
                  </a:cubicBezTo>
                  <a:cubicBezTo>
                    <a:pt x="171" y="135"/>
                    <a:pt x="173" y="137"/>
                    <a:pt x="175" y="137"/>
                  </a:cubicBezTo>
                  <a:cubicBezTo>
                    <a:pt x="175" y="137"/>
                    <a:pt x="176" y="137"/>
                    <a:pt x="177" y="136"/>
                  </a:cubicBezTo>
                  <a:cubicBezTo>
                    <a:pt x="177" y="135"/>
                    <a:pt x="178" y="135"/>
                    <a:pt x="178" y="134"/>
                  </a:cubicBezTo>
                  <a:cubicBezTo>
                    <a:pt x="178" y="135"/>
                    <a:pt x="179" y="135"/>
                    <a:pt x="179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83" y="133"/>
                    <a:pt x="183" y="131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29"/>
                    <a:pt x="182" y="129"/>
                    <a:pt x="183" y="129"/>
                  </a:cubicBezTo>
                  <a:cubicBezTo>
                    <a:pt x="183" y="129"/>
                    <a:pt x="183" y="128"/>
                    <a:pt x="183" y="128"/>
                  </a:cubicBezTo>
                  <a:cubicBezTo>
                    <a:pt x="185" y="128"/>
                    <a:pt x="186" y="127"/>
                    <a:pt x="187" y="126"/>
                  </a:cubicBezTo>
                  <a:cubicBezTo>
                    <a:pt x="187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90" y="126"/>
                  </a:cubicBezTo>
                  <a:cubicBezTo>
                    <a:pt x="191" y="126"/>
                    <a:pt x="191" y="126"/>
                    <a:pt x="192" y="125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4"/>
                    <a:pt x="193" y="124"/>
                    <a:pt x="193" y="123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5" y="122"/>
                    <a:pt x="196" y="121"/>
                    <a:pt x="196" y="119"/>
                  </a:cubicBezTo>
                  <a:cubicBezTo>
                    <a:pt x="196" y="118"/>
                    <a:pt x="195" y="117"/>
                    <a:pt x="194" y="117"/>
                  </a:cubicBezTo>
                  <a:cubicBezTo>
                    <a:pt x="191" y="117"/>
                    <a:pt x="191" y="116"/>
                    <a:pt x="191" y="116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2" y="114"/>
                    <a:pt x="192" y="114"/>
                  </a:cubicBezTo>
                  <a:cubicBezTo>
                    <a:pt x="192" y="113"/>
                    <a:pt x="192" y="112"/>
                    <a:pt x="192" y="111"/>
                  </a:cubicBezTo>
                  <a:cubicBezTo>
                    <a:pt x="191" y="110"/>
                    <a:pt x="191" y="110"/>
                    <a:pt x="190" y="110"/>
                  </a:cubicBezTo>
                  <a:cubicBezTo>
                    <a:pt x="190" y="110"/>
                    <a:pt x="189" y="110"/>
                    <a:pt x="189" y="111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8" y="110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2" y="110"/>
                    <a:pt x="193" y="108"/>
                  </a:cubicBezTo>
                  <a:cubicBezTo>
                    <a:pt x="193" y="107"/>
                    <a:pt x="193" y="106"/>
                    <a:pt x="193" y="106"/>
                  </a:cubicBezTo>
                  <a:cubicBezTo>
                    <a:pt x="193" y="105"/>
                    <a:pt x="192" y="105"/>
                    <a:pt x="191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89" y="104"/>
                  </a:cubicBezTo>
                  <a:cubicBezTo>
                    <a:pt x="191" y="104"/>
                    <a:pt x="191" y="103"/>
                    <a:pt x="191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2"/>
                    <a:pt x="193" y="102"/>
                    <a:pt x="194" y="102"/>
                  </a:cubicBezTo>
                  <a:cubicBezTo>
                    <a:pt x="194" y="102"/>
                    <a:pt x="194" y="102"/>
                    <a:pt x="194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7" y="102"/>
                    <a:pt x="197" y="101"/>
                    <a:pt x="197" y="100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7" y="99"/>
                    <a:pt x="198" y="99"/>
                    <a:pt x="198" y="99"/>
                  </a:cubicBezTo>
                  <a:cubicBezTo>
                    <a:pt x="199" y="99"/>
                    <a:pt x="199" y="99"/>
                    <a:pt x="200" y="99"/>
                  </a:cubicBezTo>
                  <a:cubicBezTo>
                    <a:pt x="200" y="99"/>
                    <a:pt x="200" y="99"/>
                    <a:pt x="200" y="98"/>
                  </a:cubicBezTo>
                  <a:cubicBezTo>
                    <a:pt x="201" y="100"/>
                    <a:pt x="201" y="100"/>
                    <a:pt x="202" y="100"/>
                  </a:cubicBezTo>
                  <a:cubicBezTo>
                    <a:pt x="202" y="100"/>
                    <a:pt x="202" y="100"/>
                    <a:pt x="202" y="100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99"/>
                    <a:pt x="204" y="98"/>
                  </a:cubicBezTo>
                  <a:cubicBezTo>
                    <a:pt x="204" y="97"/>
                    <a:pt x="204" y="96"/>
                    <a:pt x="204" y="95"/>
                  </a:cubicBezTo>
                  <a:cubicBezTo>
                    <a:pt x="205" y="95"/>
                    <a:pt x="205" y="95"/>
                    <a:pt x="205" y="94"/>
                  </a:cubicBezTo>
                  <a:cubicBezTo>
                    <a:pt x="206" y="93"/>
                    <a:pt x="206" y="92"/>
                    <a:pt x="207" y="92"/>
                  </a:cubicBezTo>
                  <a:cubicBezTo>
                    <a:pt x="208" y="92"/>
                    <a:pt x="208" y="92"/>
                    <a:pt x="210" y="92"/>
                  </a:cubicBezTo>
                  <a:cubicBezTo>
                    <a:pt x="210" y="92"/>
                    <a:pt x="211" y="92"/>
                    <a:pt x="212" y="92"/>
                  </a:cubicBezTo>
                  <a:cubicBezTo>
                    <a:pt x="213" y="92"/>
                    <a:pt x="214" y="92"/>
                    <a:pt x="215" y="92"/>
                  </a:cubicBezTo>
                  <a:cubicBezTo>
                    <a:pt x="217" y="92"/>
                    <a:pt x="218" y="91"/>
                    <a:pt x="219" y="91"/>
                  </a:cubicBezTo>
                  <a:cubicBezTo>
                    <a:pt x="221" y="89"/>
                    <a:pt x="221" y="88"/>
                    <a:pt x="220" y="86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19" y="83"/>
                    <a:pt x="219" y="82"/>
                    <a:pt x="218" y="81"/>
                  </a:cubicBezTo>
                  <a:cubicBezTo>
                    <a:pt x="218" y="81"/>
                    <a:pt x="218" y="80"/>
                    <a:pt x="218" y="80"/>
                  </a:cubicBezTo>
                  <a:cubicBezTo>
                    <a:pt x="218" y="80"/>
                    <a:pt x="218" y="79"/>
                    <a:pt x="218" y="79"/>
                  </a:cubicBezTo>
                  <a:cubicBezTo>
                    <a:pt x="217" y="78"/>
                    <a:pt x="217" y="77"/>
                    <a:pt x="215" y="77"/>
                  </a:cubicBezTo>
                  <a:cubicBezTo>
                    <a:pt x="215" y="77"/>
                    <a:pt x="215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3" y="77"/>
                    <a:pt x="213" y="77"/>
                    <a:pt x="212" y="77"/>
                  </a:cubicBezTo>
                  <a:cubicBezTo>
                    <a:pt x="211" y="77"/>
                    <a:pt x="211" y="76"/>
                    <a:pt x="211" y="75"/>
                  </a:cubicBezTo>
                  <a:cubicBezTo>
                    <a:pt x="210" y="75"/>
                    <a:pt x="210" y="74"/>
                    <a:pt x="210" y="73"/>
                  </a:cubicBezTo>
                  <a:cubicBezTo>
                    <a:pt x="209" y="71"/>
                    <a:pt x="208" y="70"/>
                    <a:pt x="206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4" y="67"/>
                    <a:pt x="203" y="67"/>
                  </a:cubicBezTo>
                  <a:cubicBezTo>
                    <a:pt x="203" y="67"/>
                    <a:pt x="202" y="68"/>
                    <a:pt x="202" y="68"/>
                  </a:cubicBezTo>
                  <a:cubicBezTo>
                    <a:pt x="202" y="68"/>
                    <a:pt x="201" y="68"/>
                    <a:pt x="200" y="68"/>
                  </a:cubicBezTo>
                  <a:cubicBezTo>
                    <a:pt x="199" y="68"/>
                    <a:pt x="199" y="68"/>
                    <a:pt x="198" y="68"/>
                  </a:cubicBezTo>
                  <a:cubicBezTo>
                    <a:pt x="197" y="68"/>
                    <a:pt x="196" y="68"/>
                    <a:pt x="195" y="67"/>
                  </a:cubicBezTo>
                  <a:cubicBezTo>
                    <a:pt x="194" y="66"/>
                    <a:pt x="193" y="65"/>
                    <a:pt x="192" y="65"/>
                  </a:cubicBezTo>
                  <a:cubicBezTo>
                    <a:pt x="191" y="65"/>
                    <a:pt x="191" y="65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7"/>
                    <a:pt x="188" y="69"/>
                    <a:pt x="187" y="69"/>
                  </a:cubicBezTo>
                  <a:cubicBezTo>
                    <a:pt x="186" y="71"/>
                    <a:pt x="187" y="72"/>
                    <a:pt x="187" y="74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8" y="75"/>
                    <a:pt x="188" y="76"/>
                    <a:pt x="189" y="76"/>
                  </a:cubicBezTo>
                  <a:cubicBezTo>
                    <a:pt x="189" y="76"/>
                    <a:pt x="190" y="76"/>
                    <a:pt x="190" y="76"/>
                  </a:cubicBezTo>
                  <a:cubicBezTo>
                    <a:pt x="190" y="77"/>
                    <a:pt x="189" y="78"/>
                    <a:pt x="188" y="79"/>
                  </a:cubicBezTo>
                  <a:cubicBezTo>
                    <a:pt x="187" y="80"/>
                    <a:pt x="187" y="80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4" y="83"/>
                  </a:cubicBezTo>
                  <a:cubicBezTo>
                    <a:pt x="184" y="82"/>
                    <a:pt x="183" y="81"/>
                    <a:pt x="182" y="81"/>
                  </a:cubicBezTo>
                  <a:cubicBezTo>
                    <a:pt x="181" y="81"/>
                    <a:pt x="180" y="82"/>
                    <a:pt x="179" y="82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3"/>
                    <a:pt x="178" y="83"/>
                    <a:pt x="178" y="82"/>
                  </a:cubicBezTo>
                  <a:cubicBezTo>
                    <a:pt x="177" y="81"/>
                    <a:pt x="177" y="81"/>
                    <a:pt x="176" y="81"/>
                  </a:cubicBezTo>
                  <a:cubicBezTo>
                    <a:pt x="175" y="81"/>
                    <a:pt x="174" y="81"/>
                    <a:pt x="173" y="81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72" y="82"/>
                    <a:pt x="171" y="82"/>
                    <a:pt x="171" y="82"/>
                  </a:cubicBezTo>
                  <a:cubicBezTo>
                    <a:pt x="170" y="82"/>
                    <a:pt x="170" y="81"/>
                    <a:pt x="169" y="81"/>
                  </a:cubicBezTo>
                  <a:cubicBezTo>
                    <a:pt x="168" y="81"/>
                    <a:pt x="168" y="80"/>
                    <a:pt x="167" y="78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6"/>
                    <a:pt x="165" y="75"/>
                    <a:pt x="163" y="75"/>
                  </a:cubicBezTo>
                  <a:cubicBezTo>
                    <a:pt x="162" y="75"/>
                    <a:pt x="161" y="74"/>
                    <a:pt x="161" y="73"/>
                  </a:cubicBezTo>
                  <a:cubicBezTo>
                    <a:pt x="160" y="73"/>
                    <a:pt x="160" y="72"/>
                    <a:pt x="159" y="72"/>
                  </a:cubicBezTo>
                  <a:cubicBezTo>
                    <a:pt x="159" y="72"/>
                    <a:pt x="158" y="71"/>
                    <a:pt x="158" y="71"/>
                  </a:cubicBezTo>
                  <a:cubicBezTo>
                    <a:pt x="157" y="71"/>
                    <a:pt x="156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4" y="73"/>
                    <a:pt x="152" y="73"/>
                    <a:pt x="151" y="73"/>
                  </a:cubicBezTo>
                  <a:cubicBezTo>
                    <a:pt x="150" y="73"/>
                    <a:pt x="150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9" y="73"/>
                    <a:pt x="149" y="73"/>
                    <a:pt x="148" y="73"/>
                  </a:cubicBezTo>
                  <a:cubicBezTo>
                    <a:pt x="148" y="72"/>
                    <a:pt x="148" y="72"/>
                    <a:pt x="147" y="72"/>
                  </a:cubicBezTo>
                  <a:cubicBezTo>
                    <a:pt x="146" y="71"/>
                    <a:pt x="145" y="71"/>
                    <a:pt x="144" y="69"/>
                  </a:cubicBezTo>
                  <a:cubicBezTo>
                    <a:pt x="144" y="69"/>
                    <a:pt x="144" y="69"/>
                    <a:pt x="144" y="68"/>
                  </a:cubicBezTo>
                  <a:cubicBezTo>
                    <a:pt x="143" y="67"/>
                    <a:pt x="143" y="66"/>
                    <a:pt x="142" y="66"/>
                  </a:cubicBezTo>
                  <a:cubicBezTo>
                    <a:pt x="142" y="66"/>
                    <a:pt x="141" y="66"/>
                    <a:pt x="141" y="66"/>
                  </a:cubicBezTo>
                  <a:cubicBezTo>
                    <a:pt x="140" y="66"/>
                    <a:pt x="139" y="67"/>
                    <a:pt x="138" y="67"/>
                  </a:cubicBezTo>
                  <a:cubicBezTo>
                    <a:pt x="138" y="67"/>
                    <a:pt x="137" y="66"/>
                    <a:pt x="137" y="66"/>
                  </a:cubicBezTo>
                  <a:cubicBezTo>
                    <a:pt x="136" y="66"/>
                    <a:pt x="136" y="65"/>
                    <a:pt x="135" y="65"/>
                  </a:cubicBezTo>
                  <a:cubicBezTo>
                    <a:pt x="133" y="65"/>
                    <a:pt x="131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7" y="66"/>
                    <a:pt x="126" y="65"/>
                  </a:cubicBezTo>
                  <a:cubicBezTo>
                    <a:pt x="125" y="65"/>
                    <a:pt x="125" y="64"/>
                    <a:pt x="125" y="63"/>
                  </a:cubicBezTo>
                  <a:cubicBezTo>
                    <a:pt x="125" y="63"/>
                    <a:pt x="125" y="63"/>
                    <a:pt x="126" y="63"/>
                  </a:cubicBezTo>
                  <a:cubicBezTo>
                    <a:pt x="126" y="63"/>
                    <a:pt x="126" y="62"/>
                    <a:pt x="127" y="62"/>
                  </a:cubicBezTo>
                  <a:cubicBezTo>
                    <a:pt x="128" y="61"/>
                    <a:pt x="127" y="59"/>
                    <a:pt x="127" y="58"/>
                  </a:cubicBezTo>
                  <a:cubicBezTo>
                    <a:pt x="127" y="58"/>
                    <a:pt x="126" y="57"/>
                    <a:pt x="126" y="57"/>
                  </a:cubicBezTo>
                  <a:cubicBezTo>
                    <a:pt x="126" y="55"/>
                    <a:pt x="124" y="54"/>
                    <a:pt x="122" y="54"/>
                  </a:cubicBezTo>
                  <a:cubicBezTo>
                    <a:pt x="121" y="54"/>
                    <a:pt x="119" y="53"/>
                    <a:pt x="118" y="52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2"/>
                    <a:pt x="119" y="52"/>
                    <a:pt x="119" y="52"/>
                  </a:cubicBezTo>
                  <a:cubicBezTo>
                    <a:pt x="119" y="52"/>
                    <a:pt x="119" y="51"/>
                    <a:pt x="120" y="51"/>
                  </a:cubicBezTo>
                  <a:cubicBezTo>
                    <a:pt x="120" y="51"/>
                    <a:pt x="120" y="52"/>
                    <a:pt x="120" y="52"/>
                  </a:cubicBezTo>
                  <a:cubicBezTo>
                    <a:pt x="120" y="52"/>
                    <a:pt x="121" y="52"/>
                    <a:pt x="121" y="52"/>
                  </a:cubicBezTo>
                  <a:cubicBezTo>
                    <a:pt x="122" y="52"/>
                    <a:pt x="123" y="50"/>
                    <a:pt x="124" y="49"/>
                  </a:cubicBezTo>
                  <a:cubicBezTo>
                    <a:pt x="124" y="48"/>
                    <a:pt x="124" y="47"/>
                    <a:pt x="125" y="46"/>
                  </a:cubicBezTo>
                  <a:cubicBezTo>
                    <a:pt x="126" y="45"/>
                    <a:pt x="127" y="45"/>
                    <a:pt x="126" y="44"/>
                  </a:cubicBezTo>
                  <a:cubicBezTo>
                    <a:pt x="126" y="43"/>
                    <a:pt x="126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1"/>
                    <a:pt x="123" y="41"/>
                    <a:pt x="123" y="40"/>
                  </a:cubicBezTo>
                  <a:cubicBezTo>
                    <a:pt x="122" y="38"/>
                    <a:pt x="122" y="38"/>
                    <a:pt x="120" y="37"/>
                  </a:cubicBezTo>
                  <a:cubicBezTo>
                    <a:pt x="120" y="37"/>
                    <a:pt x="119" y="37"/>
                    <a:pt x="119" y="37"/>
                  </a:cubicBezTo>
                  <a:cubicBezTo>
                    <a:pt x="119" y="37"/>
                    <a:pt x="119" y="36"/>
                    <a:pt x="119" y="36"/>
                  </a:cubicBezTo>
                  <a:cubicBezTo>
                    <a:pt x="120" y="35"/>
                    <a:pt x="120" y="34"/>
                    <a:pt x="120" y="33"/>
                  </a:cubicBezTo>
                  <a:cubicBezTo>
                    <a:pt x="119" y="32"/>
                    <a:pt x="118" y="32"/>
                    <a:pt x="117" y="32"/>
                  </a:cubicBezTo>
                  <a:cubicBezTo>
                    <a:pt x="116" y="32"/>
                    <a:pt x="116" y="32"/>
                    <a:pt x="115" y="31"/>
                  </a:cubicBezTo>
                  <a:cubicBezTo>
                    <a:pt x="115" y="31"/>
                    <a:pt x="114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29"/>
                    <a:pt x="112" y="29"/>
                  </a:cubicBezTo>
                  <a:cubicBezTo>
                    <a:pt x="111" y="29"/>
                    <a:pt x="110" y="30"/>
                    <a:pt x="110" y="30"/>
                  </a:cubicBezTo>
                  <a:cubicBezTo>
                    <a:pt x="110" y="30"/>
                    <a:pt x="109" y="30"/>
                    <a:pt x="109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1"/>
                    <a:pt x="108" y="31"/>
                    <a:pt x="107" y="30"/>
                  </a:cubicBezTo>
                  <a:cubicBezTo>
                    <a:pt x="107" y="30"/>
                    <a:pt x="106" y="30"/>
                    <a:pt x="106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3" y="30"/>
                    <a:pt x="103" y="30"/>
                  </a:cubicBezTo>
                  <a:cubicBezTo>
                    <a:pt x="103" y="30"/>
                    <a:pt x="103" y="31"/>
                    <a:pt x="103" y="31"/>
                  </a:cubicBezTo>
                  <a:cubicBezTo>
                    <a:pt x="103" y="31"/>
                    <a:pt x="103" y="30"/>
                    <a:pt x="103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100" y="30"/>
                    <a:pt x="100" y="30"/>
                    <a:pt x="99" y="30"/>
                  </a:cubicBezTo>
                  <a:cubicBezTo>
                    <a:pt x="99" y="30"/>
                    <a:pt x="99" y="30"/>
                    <a:pt x="98" y="30"/>
                  </a:cubicBezTo>
                  <a:cubicBezTo>
                    <a:pt x="98" y="30"/>
                    <a:pt x="97" y="29"/>
                    <a:pt x="96" y="29"/>
                  </a:cubicBezTo>
                  <a:cubicBezTo>
                    <a:pt x="95" y="28"/>
                    <a:pt x="94" y="28"/>
                    <a:pt x="94" y="28"/>
                  </a:cubicBezTo>
                  <a:cubicBezTo>
                    <a:pt x="93" y="27"/>
                    <a:pt x="93" y="27"/>
                    <a:pt x="92" y="27"/>
                  </a:cubicBezTo>
                  <a:cubicBezTo>
                    <a:pt x="91" y="27"/>
                    <a:pt x="91" y="27"/>
                    <a:pt x="91" y="28"/>
                  </a:cubicBezTo>
                  <a:cubicBezTo>
                    <a:pt x="90" y="28"/>
                    <a:pt x="90" y="28"/>
                    <a:pt x="89" y="28"/>
                  </a:cubicBezTo>
                  <a:cubicBezTo>
                    <a:pt x="89" y="29"/>
                    <a:pt x="88" y="29"/>
                    <a:pt x="87" y="29"/>
                  </a:cubicBezTo>
                  <a:cubicBezTo>
                    <a:pt x="87" y="29"/>
                    <a:pt x="87" y="29"/>
                    <a:pt x="86" y="28"/>
                  </a:cubicBezTo>
                  <a:cubicBezTo>
                    <a:pt x="86" y="28"/>
                    <a:pt x="85" y="27"/>
                    <a:pt x="85" y="26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0"/>
                    <a:pt x="84" y="18"/>
                    <a:pt x="83" y="17"/>
                  </a:cubicBezTo>
                  <a:cubicBezTo>
                    <a:pt x="83" y="17"/>
                    <a:pt x="83" y="17"/>
                    <a:pt x="83" y="16"/>
                  </a:cubicBezTo>
                  <a:cubicBezTo>
                    <a:pt x="83" y="16"/>
                    <a:pt x="83" y="15"/>
                    <a:pt x="83" y="15"/>
                  </a:cubicBezTo>
                  <a:cubicBezTo>
                    <a:pt x="83" y="14"/>
                    <a:pt x="82" y="13"/>
                    <a:pt x="81" y="12"/>
                  </a:cubicBezTo>
                  <a:cubicBezTo>
                    <a:pt x="81" y="12"/>
                    <a:pt x="80" y="11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2" y="10"/>
                    <a:pt x="83" y="9"/>
                    <a:pt x="83" y="8"/>
                  </a:cubicBezTo>
                  <a:cubicBezTo>
                    <a:pt x="83" y="6"/>
                    <a:pt x="82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8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6" y="3"/>
                  </a:cubicBezTo>
                  <a:cubicBezTo>
                    <a:pt x="76" y="3"/>
                    <a:pt x="76" y="3"/>
                    <a:pt x="75" y="2"/>
                  </a:cubicBezTo>
                  <a:cubicBezTo>
                    <a:pt x="74" y="2"/>
                    <a:pt x="73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0E345EA-4140-4C0A-89F1-340CD8B58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619" y="2652470"/>
              <a:ext cx="725488" cy="914400"/>
            </a:xfrm>
            <a:custGeom>
              <a:avLst/>
              <a:gdLst>
                <a:gd name="T0" fmla="*/ 69 w 207"/>
                <a:gd name="T1" fmla="*/ 14 h 261"/>
                <a:gd name="T2" fmla="*/ 52 w 207"/>
                <a:gd name="T3" fmla="*/ 23 h 261"/>
                <a:gd name="T4" fmla="*/ 33 w 207"/>
                <a:gd name="T5" fmla="*/ 19 h 261"/>
                <a:gd name="T6" fmla="*/ 14 w 207"/>
                <a:gd name="T7" fmla="*/ 32 h 261"/>
                <a:gd name="T8" fmla="*/ 29 w 207"/>
                <a:gd name="T9" fmla="*/ 55 h 261"/>
                <a:gd name="T10" fmla="*/ 35 w 207"/>
                <a:gd name="T11" fmla="*/ 70 h 261"/>
                <a:gd name="T12" fmla="*/ 39 w 207"/>
                <a:gd name="T13" fmla="*/ 84 h 261"/>
                <a:gd name="T14" fmla="*/ 39 w 207"/>
                <a:gd name="T15" fmla="*/ 102 h 261"/>
                <a:gd name="T16" fmla="*/ 38 w 207"/>
                <a:gd name="T17" fmla="*/ 116 h 261"/>
                <a:gd name="T18" fmla="*/ 24 w 207"/>
                <a:gd name="T19" fmla="*/ 127 h 261"/>
                <a:gd name="T20" fmla="*/ 1 w 207"/>
                <a:gd name="T21" fmla="*/ 133 h 261"/>
                <a:gd name="T22" fmla="*/ 7 w 207"/>
                <a:gd name="T23" fmla="*/ 150 h 261"/>
                <a:gd name="T24" fmla="*/ 11 w 207"/>
                <a:gd name="T25" fmla="*/ 175 h 261"/>
                <a:gd name="T26" fmla="*/ 24 w 207"/>
                <a:gd name="T27" fmla="*/ 178 h 261"/>
                <a:gd name="T28" fmla="*/ 29 w 207"/>
                <a:gd name="T29" fmla="*/ 186 h 261"/>
                <a:gd name="T30" fmla="*/ 34 w 207"/>
                <a:gd name="T31" fmla="*/ 201 h 261"/>
                <a:gd name="T32" fmla="*/ 48 w 207"/>
                <a:gd name="T33" fmla="*/ 206 h 261"/>
                <a:gd name="T34" fmla="*/ 59 w 207"/>
                <a:gd name="T35" fmla="*/ 207 h 261"/>
                <a:gd name="T36" fmla="*/ 68 w 207"/>
                <a:gd name="T37" fmla="*/ 211 h 261"/>
                <a:gd name="T38" fmla="*/ 74 w 207"/>
                <a:gd name="T39" fmla="*/ 221 h 261"/>
                <a:gd name="T40" fmla="*/ 72 w 207"/>
                <a:gd name="T41" fmla="*/ 230 h 261"/>
                <a:gd name="T42" fmla="*/ 76 w 207"/>
                <a:gd name="T43" fmla="*/ 241 h 261"/>
                <a:gd name="T44" fmla="*/ 92 w 207"/>
                <a:gd name="T45" fmla="*/ 242 h 261"/>
                <a:gd name="T46" fmla="*/ 105 w 207"/>
                <a:gd name="T47" fmla="*/ 249 h 261"/>
                <a:gd name="T48" fmla="*/ 119 w 207"/>
                <a:gd name="T49" fmla="*/ 257 h 261"/>
                <a:gd name="T50" fmla="*/ 132 w 207"/>
                <a:gd name="T51" fmla="*/ 257 h 261"/>
                <a:gd name="T52" fmla="*/ 139 w 207"/>
                <a:gd name="T53" fmla="*/ 255 h 261"/>
                <a:gd name="T54" fmla="*/ 140 w 207"/>
                <a:gd name="T55" fmla="*/ 242 h 261"/>
                <a:gd name="T56" fmla="*/ 133 w 207"/>
                <a:gd name="T57" fmla="*/ 227 h 261"/>
                <a:gd name="T58" fmla="*/ 131 w 207"/>
                <a:gd name="T59" fmla="*/ 210 h 261"/>
                <a:gd name="T60" fmla="*/ 130 w 207"/>
                <a:gd name="T61" fmla="*/ 194 h 261"/>
                <a:gd name="T62" fmla="*/ 136 w 207"/>
                <a:gd name="T63" fmla="*/ 184 h 261"/>
                <a:gd name="T64" fmla="*/ 151 w 207"/>
                <a:gd name="T65" fmla="*/ 178 h 261"/>
                <a:gd name="T66" fmla="*/ 163 w 207"/>
                <a:gd name="T67" fmla="*/ 176 h 261"/>
                <a:gd name="T68" fmla="*/ 177 w 207"/>
                <a:gd name="T69" fmla="*/ 168 h 261"/>
                <a:gd name="T70" fmla="*/ 192 w 207"/>
                <a:gd name="T71" fmla="*/ 167 h 261"/>
                <a:gd name="T72" fmla="*/ 205 w 207"/>
                <a:gd name="T73" fmla="*/ 164 h 261"/>
                <a:gd name="T74" fmla="*/ 201 w 207"/>
                <a:gd name="T75" fmla="*/ 146 h 261"/>
                <a:gd name="T76" fmla="*/ 187 w 207"/>
                <a:gd name="T77" fmla="*/ 136 h 261"/>
                <a:gd name="T78" fmla="*/ 171 w 207"/>
                <a:gd name="T79" fmla="*/ 129 h 261"/>
                <a:gd name="T80" fmla="*/ 154 w 207"/>
                <a:gd name="T81" fmla="*/ 130 h 261"/>
                <a:gd name="T82" fmla="*/ 140 w 207"/>
                <a:gd name="T83" fmla="*/ 122 h 261"/>
                <a:gd name="T84" fmla="*/ 130 w 207"/>
                <a:gd name="T85" fmla="*/ 104 h 261"/>
                <a:gd name="T86" fmla="*/ 134 w 207"/>
                <a:gd name="T87" fmla="*/ 87 h 261"/>
                <a:gd name="T88" fmla="*/ 131 w 207"/>
                <a:gd name="T89" fmla="*/ 68 h 261"/>
                <a:gd name="T90" fmla="*/ 124 w 207"/>
                <a:gd name="T91" fmla="*/ 63 h 261"/>
                <a:gd name="T92" fmla="*/ 127 w 207"/>
                <a:gd name="T93" fmla="*/ 50 h 261"/>
                <a:gd name="T94" fmla="*/ 127 w 207"/>
                <a:gd name="T95" fmla="*/ 30 h 261"/>
                <a:gd name="T96" fmla="*/ 118 w 207"/>
                <a:gd name="T97" fmla="*/ 19 h 261"/>
                <a:gd name="T98" fmla="*/ 95 w 207"/>
                <a:gd name="T99" fmla="*/ 16 h 261"/>
                <a:gd name="T100" fmla="*/ 87 w 207"/>
                <a:gd name="T101" fmla="*/ 7 h 261"/>
                <a:gd name="T102" fmla="*/ 78 w 207"/>
                <a:gd name="T10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7" h="261">
                  <a:moveTo>
                    <a:pt x="74" y="6"/>
                  </a:moveTo>
                  <a:cubicBezTo>
                    <a:pt x="73" y="7"/>
                    <a:pt x="71" y="5"/>
                    <a:pt x="71" y="5"/>
                  </a:cubicBezTo>
                  <a:cubicBezTo>
                    <a:pt x="71" y="5"/>
                    <a:pt x="70" y="8"/>
                    <a:pt x="69" y="10"/>
                  </a:cubicBezTo>
                  <a:cubicBezTo>
                    <a:pt x="68" y="12"/>
                    <a:pt x="70" y="14"/>
                    <a:pt x="69" y="14"/>
                  </a:cubicBezTo>
                  <a:cubicBezTo>
                    <a:pt x="67" y="14"/>
                    <a:pt x="66" y="15"/>
                    <a:pt x="65" y="16"/>
                  </a:cubicBezTo>
                  <a:cubicBezTo>
                    <a:pt x="63" y="18"/>
                    <a:pt x="61" y="19"/>
                    <a:pt x="60" y="20"/>
                  </a:cubicBezTo>
                  <a:cubicBezTo>
                    <a:pt x="59" y="21"/>
                    <a:pt x="57" y="21"/>
                    <a:pt x="55" y="22"/>
                  </a:cubicBezTo>
                  <a:cubicBezTo>
                    <a:pt x="53" y="23"/>
                    <a:pt x="53" y="22"/>
                    <a:pt x="52" y="23"/>
                  </a:cubicBezTo>
                  <a:cubicBezTo>
                    <a:pt x="50" y="23"/>
                    <a:pt x="48" y="20"/>
                    <a:pt x="46" y="19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39" y="18"/>
                    <a:pt x="39" y="18"/>
                  </a:cubicBezTo>
                  <a:cubicBezTo>
                    <a:pt x="39" y="18"/>
                    <a:pt x="35" y="19"/>
                    <a:pt x="33" y="19"/>
                  </a:cubicBezTo>
                  <a:cubicBezTo>
                    <a:pt x="30" y="19"/>
                    <a:pt x="31" y="22"/>
                    <a:pt x="30" y="24"/>
                  </a:cubicBezTo>
                  <a:cubicBezTo>
                    <a:pt x="29" y="25"/>
                    <a:pt x="28" y="25"/>
                    <a:pt x="26" y="26"/>
                  </a:cubicBezTo>
                  <a:cubicBezTo>
                    <a:pt x="24" y="27"/>
                    <a:pt x="21" y="26"/>
                    <a:pt x="18" y="27"/>
                  </a:cubicBezTo>
                  <a:cubicBezTo>
                    <a:pt x="14" y="27"/>
                    <a:pt x="14" y="30"/>
                    <a:pt x="14" y="32"/>
                  </a:cubicBezTo>
                  <a:cubicBezTo>
                    <a:pt x="14" y="35"/>
                    <a:pt x="16" y="40"/>
                    <a:pt x="16" y="41"/>
                  </a:cubicBezTo>
                  <a:cubicBezTo>
                    <a:pt x="17" y="43"/>
                    <a:pt x="20" y="45"/>
                    <a:pt x="21" y="46"/>
                  </a:cubicBezTo>
                  <a:cubicBezTo>
                    <a:pt x="21" y="46"/>
                    <a:pt x="24" y="49"/>
                    <a:pt x="25" y="51"/>
                  </a:cubicBezTo>
                  <a:cubicBezTo>
                    <a:pt x="26" y="53"/>
                    <a:pt x="26" y="56"/>
                    <a:pt x="29" y="55"/>
                  </a:cubicBezTo>
                  <a:cubicBezTo>
                    <a:pt x="31" y="54"/>
                    <a:pt x="33" y="55"/>
                    <a:pt x="32" y="56"/>
                  </a:cubicBezTo>
                  <a:cubicBezTo>
                    <a:pt x="31" y="57"/>
                    <a:pt x="30" y="59"/>
                    <a:pt x="30" y="61"/>
                  </a:cubicBezTo>
                  <a:cubicBezTo>
                    <a:pt x="29" y="62"/>
                    <a:pt x="30" y="64"/>
                    <a:pt x="31" y="66"/>
                  </a:cubicBezTo>
                  <a:cubicBezTo>
                    <a:pt x="32" y="69"/>
                    <a:pt x="35" y="70"/>
                    <a:pt x="35" y="70"/>
                  </a:cubicBezTo>
                  <a:cubicBezTo>
                    <a:pt x="35" y="70"/>
                    <a:pt x="34" y="70"/>
                    <a:pt x="31" y="71"/>
                  </a:cubicBezTo>
                  <a:cubicBezTo>
                    <a:pt x="29" y="71"/>
                    <a:pt x="29" y="71"/>
                    <a:pt x="29" y="74"/>
                  </a:cubicBezTo>
                  <a:cubicBezTo>
                    <a:pt x="29" y="76"/>
                    <a:pt x="31" y="79"/>
                    <a:pt x="34" y="80"/>
                  </a:cubicBezTo>
                  <a:cubicBezTo>
                    <a:pt x="36" y="82"/>
                    <a:pt x="37" y="83"/>
                    <a:pt x="39" y="84"/>
                  </a:cubicBezTo>
                  <a:cubicBezTo>
                    <a:pt x="42" y="86"/>
                    <a:pt x="39" y="89"/>
                    <a:pt x="37" y="90"/>
                  </a:cubicBezTo>
                  <a:cubicBezTo>
                    <a:pt x="34" y="90"/>
                    <a:pt x="33" y="91"/>
                    <a:pt x="35" y="92"/>
                  </a:cubicBezTo>
                  <a:cubicBezTo>
                    <a:pt x="37" y="93"/>
                    <a:pt x="36" y="96"/>
                    <a:pt x="36" y="97"/>
                  </a:cubicBezTo>
                  <a:cubicBezTo>
                    <a:pt x="36" y="99"/>
                    <a:pt x="37" y="100"/>
                    <a:pt x="39" y="102"/>
                  </a:cubicBezTo>
                  <a:cubicBezTo>
                    <a:pt x="41" y="103"/>
                    <a:pt x="41" y="104"/>
                    <a:pt x="41" y="105"/>
                  </a:cubicBezTo>
                  <a:cubicBezTo>
                    <a:pt x="41" y="106"/>
                    <a:pt x="38" y="106"/>
                    <a:pt x="37" y="107"/>
                  </a:cubicBezTo>
                  <a:cubicBezTo>
                    <a:pt x="36" y="108"/>
                    <a:pt x="35" y="110"/>
                    <a:pt x="38" y="111"/>
                  </a:cubicBezTo>
                  <a:cubicBezTo>
                    <a:pt x="41" y="111"/>
                    <a:pt x="39" y="114"/>
                    <a:pt x="38" y="116"/>
                  </a:cubicBezTo>
                  <a:cubicBezTo>
                    <a:pt x="37" y="118"/>
                    <a:pt x="36" y="118"/>
                    <a:pt x="34" y="119"/>
                  </a:cubicBezTo>
                  <a:cubicBezTo>
                    <a:pt x="31" y="119"/>
                    <a:pt x="30" y="120"/>
                    <a:pt x="32" y="122"/>
                  </a:cubicBezTo>
                  <a:cubicBezTo>
                    <a:pt x="34" y="123"/>
                    <a:pt x="34" y="124"/>
                    <a:pt x="31" y="126"/>
                  </a:cubicBezTo>
                  <a:cubicBezTo>
                    <a:pt x="29" y="127"/>
                    <a:pt x="27" y="126"/>
                    <a:pt x="24" y="127"/>
                  </a:cubicBezTo>
                  <a:cubicBezTo>
                    <a:pt x="22" y="127"/>
                    <a:pt x="16" y="127"/>
                    <a:pt x="13" y="127"/>
                  </a:cubicBezTo>
                  <a:cubicBezTo>
                    <a:pt x="11" y="128"/>
                    <a:pt x="10" y="128"/>
                    <a:pt x="8" y="131"/>
                  </a:cubicBezTo>
                  <a:cubicBezTo>
                    <a:pt x="6" y="133"/>
                    <a:pt x="6" y="132"/>
                    <a:pt x="4" y="132"/>
                  </a:cubicBezTo>
                  <a:cubicBezTo>
                    <a:pt x="1" y="132"/>
                    <a:pt x="2" y="131"/>
                    <a:pt x="1" y="133"/>
                  </a:cubicBezTo>
                  <a:cubicBezTo>
                    <a:pt x="0" y="135"/>
                    <a:pt x="4" y="136"/>
                    <a:pt x="6" y="137"/>
                  </a:cubicBezTo>
                  <a:cubicBezTo>
                    <a:pt x="8" y="138"/>
                    <a:pt x="8" y="139"/>
                    <a:pt x="6" y="140"/>
                  </a:cubicBezTo>
                  <a:cubicBezTo>
                    <a:pt x="5" y="142"/>
                    <a:pt x="6" y="142"/>
                    <a:pt x="8" y="144"/>
                  </a:cubicBezTo>
                  <a:cubicBezTo>
                    <a:pt x="10" y="146"/>
                    <a:pt x="9" y="148"/>
                    <a:pt x="7" y="150"/>
                  </a:cubicBezTo>
                  <a:cubicBezTo>
                    <a:pt x="5" y="152"/>
                    <a:pt x="4" y="152"/>
                    <a:pt x="4" y="154"/>
                  </a:cubicBezTo>
                  <a:cubicBezTo>
                    <a:pt x="3" y="157"/>
                    <a:pt x="4" y="160"/>
                    <a:pt x="5" y="162"/>
                  </a:cubicBezTo>
                  <a:cubicBezTo>
                    <a:pt x="5" y="164"/>
                    <a:pt x="7" y="166"/>
                    <a:pt x="9" y="168"/>
                  </a:cubicBezTo>
                  <a:cubicBezTo>
                    <a:pt x="11" y="169"/>
                    <a:pt x="11" y="172"/>
                    <a:pt x="11" y="175"/>
                  </a:cubicBezTo>
                  <a:cubicBezTo>
                    <a:pt x="12" y="178"/>
                    <a:pt x="12" y="178"/>
                    <a:pt x="12" y="178"/>
                  </a:cubicBezTo>
                  <a:cubicBezTo>
                    <a:pt x="12" y="178"/>
                    <a:pt x="13" y="177"/>
                    <a:pt x="14" y="177"/>
                  </a:cubicBezTo>
                  <a:cubicBezTo>
                    <a:pt x="15" y="178"/>
                    <a:pt x="19" y="177"/>
                    <a:pt x="20" y="177"/>
                  </a:cubicBezTo>
                  <a:cubicBezTo>
                    <a:pt x="22" y="177"/>
                    <a:pt x="23" y="177"/>
                    <a:pt x="24" y="178"/>
                  </a:cubicBezTo>
                  <a:cubicBezTo>
                    <a:pt x="26" y="179"/>
                    <a:pt x="26" y="181"/>
                    <a:pt x="28" y="181"/>
                  </a:cubicBezTo>
                  <a:cubicBezTo>
                    <a:pt x="29" y="180"/>
                    <a:pt x="29" y="181"/>
                    <a:pt x="30" y="181"/>
                  </a:cubicBezTo>
                  <a:cubicBezTo>
                    <a:pt x="31" y="181"/>
                    <a:pt x="33" y="184"/>
                    <a:pt x="30" y="184"/>
                  </a:cubicBezTo>
                  <a:cubicBezTo>
                    <a:pt x="28" y="184"/>
                    <a:pt x="28" y="185"/>
                    <a:pt x="29" y="186"/>
                  </a:cubicBezTo>
                  <a:cubicBezTo>
                    <a:pt x="30" y="188"/>
                    <a:pt x="32" y="189"/>
                    <a:pt x="32" y="190"/>
                  </a:cubicBezTo>
                  <a:cubicBezTo>
                    <a:pt x="32" y="191"/>
                    <a:pt x="31" y="192"/>
                    <a:pt x="32" y="193"/>
                  </a:cubicBezTo>
                  <a:cubicBezTo>
                    <a:pt x="33" y="194"/>
                    <a:pt x="34" y="196"/>
                    <a:pt x="34" y="197"/>
                  </a:cubicBezTo>
                  <a:cubicBezTo>
                    <a:pt x="34" y="198"/>
                    <a:pt x="34" y="200"/>
                    <a:pt x="34" y="201"/>
                  </a:cubicBezTo>
                  <a:cubicBezTo>
                    <a:pt x="34" y="203"/>
                    <a:pt x="35" y="204"/>
                    <a:pt x="36" y="205"/>
                  </a:cubicBezTo>
                  <a:cubicBezTo>
                    <a:pt x="37" y="205"/>
                    <a:pt x="38" y="205"/>
                    <a:pt x="40" y="204"/>
                  </a:cubicBezTo>
                  <a:cubicBezTo>
                    <a:pt x="42" y="204"/>
                    <a:pt x="42" y="203"/>
                    <a:pt x="43" y="204"/>
                  </a:cubicBezTo>
                  <a:cubicBezTo>
                    <a:pt x="44" y="204"/>
                    <a:pt x="47" y="206"/>
                    <a:pt x="48" y="206"/>
                  </a:cubicBezTo>
                  <a:cubicBezTo>
                    <a:pt x="49" y="207"/>
                    <a:pt x="50" y="207"/>
                    <a:pt x="51" y="206"/>
                  </a:cubicBezTo>
                  <a:cubicBezTo>
                    <a:pt x="52" y="206"/>
                    <a:pt x="52" y="207"/>
                    <a:pt x="53" y="207"/>
                  </a:cubicBezTo>
                  <a:cubicBezTo>
                    <a:pt x="54" y="206"/>
                    <a:pt x="54" y="205"/>
                    <a:pt x="55" y="206"/>
                  </a:cubicBezTo>
                  <a:cubicBezTo>
                    <a:pt x="57" y="206"/>
                    <a:pt x="57" y="207"/>
                    <a:pt x="59" y="207"/>
                  </a:cubicBezTo>
                  <a:cubicBezTo>
                    <a:pt x="61" y="206"/>
                    <a:pt x="61" y="206"/>
                    <a:pt x="62" y="206"/>
                  </a:cubicBezTo>
                  <a:cubicBezTo>
                    <a:pt x="63" y="206"/>
                    <a:pt x="62" y="207"/>
                    <a:pt x="63" y="207"/>
                  </a:cubicBezTo>
                  <a:cubicBezTo>
                    <a:pt x="65" y="208"/>
                    <a:pt x="65" y="208"/>
                    <a:pt x="67" y="208"/>
                  </a:cubicBezTo>
                  <a:cubicBezTo>
                    <a:pt x="69" y="208"/>
                    <a:pt x="69" y="210"/>
                    <a:pt x="68" y="211"/>
                  </a:cubicBezTo>
                  <a:cubicBezTo>
                    <a:pt x="68" y="212"/>
                    <a:pt x="68" y="212"/>
                    <a:pt x="70" y="213"/>
                  </a:cubicBezTo>
                  <a:cubicBezTo>
                    <a:pt x="71" y="214"/>
                    <a:pt x="71" y="214"/>
                    <a:pt x="72" y="215"/>
                  </a:cubicBezTo>
                  <a:cubicBezTo>
                    <a:pt x="73" y="216"/>
                    <a:pt x="73" y="217"/>
                    <a:pt x="74" y="218"/>
                  </a:cubicBezTo>
                  <a:cubicBezTo>
                    <a:pt x="76" y="219"/>
                    <a:pt x="76" y="219"/>
                    <a:pt x="74" y="221"/>
                  </a:cubicBezTo>
                  <a:cubicBezTo>
                    <a:pt x="73" y="222"/>
                    <a:pt x="72" y="225"/>
                    <a:pt x="71" y="225"/>
                  </a:cubicBezTo>
                  <a:cubicBezTo>
                    <a:pt x="70" y="225"/>
                    <a:pt x="69" y="225"/>
                    <a:pt x="68" y="226"/>
                  </a:cubicBezTo>
                  <a:cubicBezTo>
                    <a:pt x="67" y="227"/>
                    <a:pt x="66" y="227"/>
                    <a:pt x="68" y="228"/>
                  </a:cubicBezTo>
                  <a:cubicBezTo>
                    <a:pt x="69" y="229"/>
                    <a:pt x="71" y="230"/>
                    <a:pt x="72" y="230"/>
                  </a:cubicBezTo>
                  <a:cubicBezTo>
                    <a:pt x="73" y="230"/>
                    <a:pt x="75" y="231"/>
                    <a:pt x="75" y="232"/>
                  </a:cubicBezTo>
                  <a:cubicBezTo>
                    <a:pt x="76" y="234"/>
                    <a:pt x="77" y="235"/>
                    <a:pt x="76" y="236"/>
                  </a:cubicBezTo>
                  <a:cubicBezTo>
                    <a:pt x="75" y="237"/>
                    <a:pt x="74" y="237"/>
                    <a:pt x="74" y="238"/>
                  </a:cubicBezTo>
                  <a:cubicBezTo>
                    <a:pt x="74" y="240"/>
                    <a:pt x="75" y="240"/>
                    <a:pt x="76" y="241"/>
                  </a:cubicBezTo>
                  <a:cubicBezTo>
                    <a:pt x="76" y="242"/>
                    <a:pt x="78" y="243"/>
                    <a:pt x="80" y="243"/>
                  </a:cubicBezTo>
                  <a:cubicBezTo>
                    <a:pt x="81" y="242"/>
                    <a:pt x="83" y="241"/>
                    <a:pt x="85" y="241"/>
                  </a:cubicBezTo>
                  <a:cubicBezTo>
                    <a:pt x="86" y="241"/>
                    <a:pt x="87" y="243"/>
                    <a:pt x="88" y="243"/>
                  </a:cubicBezTo>
                  <a:cubicBezTo>
                    <a:pt x="89" y="243"/>
                    <a:pt x="91" y="243"/>
                    <a:pt x="92" y="242"/>
                  </a:cubicBezTo>
                  <a:cubicBezTo>
                    <a:pt x="92" y="242"/>
                    <a:pt x="93" y="244"/>
                    <a:pt x="93" y="245"/>
                  </a:cubicBezTo>
                  <a:cubicBezTo>
                    <a:pt x="94" y="246"/>
                    <a:pt x="95" y="247"/>
                    <a:pt x="96" y="248"/>
                  </a:cubicBezTo>
                  <a:cubicBezTo>
                    <a:pt x="98" y="248"/>
                    <a:pt x="97" y="250"/>
                    <a:pt x="99" y="249"/>
                  </a:cubicBezTo>
                  <a:cubicBezTo>
                    <a:pt x="101" y="249"/>
                    <a:pt x="104" y="249"/>
                    <a:pt x="105" y="249"/>
                  </a:cubicBezTo>
                  <a:cubicBezTo>
                    <a:pt x="106" y="248"/>
                    <a:pt x="108" y="247"/>
                    <a:pt x="109" y="248"/>
                  </a:cubicBezTo>
                  <a:cubicBezTo>
                    <a:pt x="110" y="249"/>
                    <a:pt x="111" y="251"/>
                    <a:pt x="113" y="251"/>
                  </a:cubicBezTo>
                  <a:cubicBezTo>
                    <a:pt x="115" y="251"/>
                    <a:pt x="115" y="252"/>
                    <a:pt x="116" y="254"/>
                  </a:cubicBezTo>
                  <a:cubicBezTo>
                    <a:pt x="117" y="255"/>
                    <a:pt x="118" y="257"/>
                    <a:pt x="119" y="257"/>
                  </a:cubicBezTo>
                  <a:cubicBezTo>
                    <a:pt x="121" y="258"/>
                    <a:pt x="122" y="258"/>
                    <a:pt x="123" y="257"/>
                  </a:cubicBezTo>
                  <a:cubicBezTo>
                    <a:pt x="125" y="257"/>
                    <a:pt x="126" y="256"/>
                    <a:pt x="127" y="257"/>
                  </a:cubicBezTo>
                  <a:cubicBezTo>
                    <a:pt x="128" y="259"/>
                    <a:pt x="128" y="260"/>
                    <a:pt x="129" y="259"/>
                  </a:cubicBezTo>
                  <a:cubicBezTo>
                    <a:pt x="130" y="259"/>
                    <a:pt x="131" y="257"/>
                    <a:pt x="132" y="257"/>
                  </a:cubicBezTo>
                  <a:cubicBezTo>
                    <a:pt x="133" y="257"/>
                    <a:pt x="133" y="258"/>
                    <a:pt x="133" y="259"/>
                  </a:cubicBezTo>
                  <a:cubicBezTo>
                    <a:pt x="134" y="259"/>
                    <a:pt x="134" y="261"/>
                    <a:pt x="136" y="260"/>
                  </a:cubicBezTo>
                  <a:cubicBezTo>
                    <a:pt x="137" y="259"/>
                    <a:pt x="136" y="259"/>
                    <a:pt x="137" y="257"/>
                  </a:cubicBezTo>
                  <a:cubicBezTo>
                    <a:pt x="138" y="256"/>
                    <a:pt x="138" y="256"/>
                    <a:pt x="139" y="255"/>
                  </a:cubicBezTo>
                  <a:cubicBezTo>
                    <a:pt x="140" y="254"/>
                    <a:pt x="141" y="252"/>
                    <a:pt x="141" y="251"/>
                  </a:cubicBezTo>
                  <a:cubicBezTo>
                    <a:pt x="141" y="250"/>
                    <a:pt x="139" y="250"/>
                    <a:pt x="138" y="249"/>
                  </a:cubicBezTo>
                  <a:cubicBezTo>
                    <a:pt x="138" y="247"/>
                    <a:pt x="137" y="246"/>
                    <a:pt x="138" y="245"/>
                  </a:cubicBezTo>
                  <a:cubicBezTo>
                    <a:pt x="139" y="244"/>
                    <a:pt x="140" y="243"/>
                    <a:pt x="140" y="242"/>
                  </a:cubicBezTo>
                  <a:cubicBezTo>
                    <a:pt x="138" y="242"/>
                    <a:pt x="134" y="241"/>
                    <a:pt x="135" y="240"/>
                  </a:cubicBezTo>
                  <a:cubicBezTo>
                    <a:pt x="136" y="238"/>
                    <a:pt x="135" y="237"/>
                    <a:pt x="134" y="237"/>
                  </a:cubicBezTo>
                  <a:cubicBezTo>
                    <a:pt x="132" y="237"/>
                    <a:pt x="135" y="233"/>
                    <a:pt x="133" y="231"/>
                  </a:cubicBezTo>
                  <a:cubicBezTo>
                    <a:pt x="131" y="230"/>
                    <a:pt x="132" y="228"/>
                    <a:pt x="133" y="227"/>
                  </a:cubicBezTo>
                  <a:cubicBezTo>
                    <a:pt x="134" y="226"/>
                    <a:pt x="133" y="225"/>
                    <a:pt x="132" y="224"/>
                  </a:cubicBezTo>
                  <a:cubicBezTo>
                    <a:pt x="132" y="222"/>
                    <a:pt x="130" y="224"/>
                    <a:pt x="129" y="221"/>
                  </a:cubicBezTo>
                  <a:cubicBezTo>
                    <a:pt x="129" y="217"/>
                    <a:pt x="127" y="215"/>
                    <a:pt x="129" y="214"/>
                  </a:cubicBezTo>
                  <a:cubicBezTo>
                    <a:pt x="131" y="213"/>
                    <a:pt x="132" y="213"/>
                    <a:pt x="131" y="210"/>
                  </a:cubicBezTo>
                  <a:cubicBezTo>
                    <a:pt x="130" y="207"/>
                    <a:pt x="128" y="205"/>
                    <a:pt x="130" y="204"/>
                  </a:cubicBezTo>
                  <a:cubicBezTo>
                    <a:pt x="131" y="202"/>
                    <a:pt x="130" y="200"/>
                    <a:pt x="129" y="200"/>
                  </a:cubicBezTo>
                  <a:cubicBezTo>
                    <a:pt x="127" y="200"/>
                    <a:pt x="127" y="199"/>
                    <a:pt x="128" y="197"/>
                  </a:cubicBezTo>
                  <a:cubicBezTo>
                    <a:pt x="129" y="195"/>
                    <a:pt x="130" y="195"/>
                    <a:pt x="130" y="194"/>
                  </a:cubicBezTo>
                  <a:cubicBezTo>
                    <a:pt x="131" y="193"/>
                    <a:pt x="131" y="190"/>
                    <a:pt x="131" y="189"/>
                  </a:cubicBezTo>
                  <a:cubicBezTo>
                    <a:pt x="131" y="188"/>
                    <a:pt x="133" y="187"/>
                    <a:pt x="133" y="186"/>
                  </a:cubicBezTo>
                  <a:cubicBezTo>
                    <a:pt x="134" y="185"/>
                    <a:pt x="134" y="183"/>
                    <a:pt x="135" y="183"/>
                  </a:cubicBezTo>
                  <a:cubicBezTo>
                    <a:pt x="136" y="182"/>
                    <a:pt x="135" y="184"/>
                    <a:pt x="136" y="184"/>
                  </a:cubicBezTo>
                  <a:cubicBezTo>
                    <a:pt x="138" y="184"/>
                    <a:pt x="138" y="183"/>
                    <a:pt x="139" y="182"/>
                  </a:cubicBezTo>
                  <a:cubicBezTo>
                    <a:pt x="140" y="181"/>
                    <a:pt x="141" y="180"/>
                    <a:pt x="143" y="180"/>
                  </a:cubicBezTo>
                  <a:cubicBezTo>
                    <a:pt x="145" y="180"/>
                    <a:pt x="148" y="179"/>
                    <a:pt x="148" y="179"/>
                  </a:cubicBezTo>
                  <a:cubicBezTo>
                    <a:pt x="148" y="179"/>
                    <a:pt x="149" y="178"/>
                    <a:pt x="151" y="178"/>
                  </a:cubicBezTo>
                  <a:cubicBezTo>
                    <a:pt x="153" y="178"/>
                    <a:pt x="153" y="179"/>
                    <a:pt x="154" y="179"/>
                  </a:cubicBezTo>
                  <a:cubicBezTo>
                    <a:pt x="155" y="179"/>
                    <a:pt x="155" y="178"/>
                    <a:pt x="157" y="177"/>
                  </a:cubicBezTo>
                  <a:cubicBezTo>
                    <a:pt x="158" y="176"/>
                    <a:pt x="158" y="176"/>
                    <a:pt x="160" y="176"/>
                  </a:cubicBezTo>
                  <a:cubicBezTo>
                    <a:pt x="161" y="176"/>
                    <a:pt x="162" y="176"/>
                    <a:pt x="163" y="176"/>
                  </a:cubicBezTo>
                  <a:cubicBezTo>
                    <a:pt x="164" y="176"/>
                    <a:pt x="165" y="176"/>
                    <a:pt x="166" y="174"/>
                  </a:cubicBezTo>
                  <a:cubicBezTo>
                    <a:pt x="168" y="172"/>
                    <a:pt x="168" y="170"/>
                    <a:pt x="170" y="170"/>
                  </a:cubicBezTo>
                  <a:cubicBezTo>
                    <a:pt x="171" y="169"/>
                    <a:pt x="171" y="171"/>
                    <a:pt x="173" y="171"/>
                  </a:cubicBezTo>
                  <a:cubicBezTo>
                    <a:pt x="175" y="170"/>
                    <a:pt x="176" y="170"/>
                    <a:pt x="177" y="168"/>
                  </a:cubicBezTo>
                  <a:cubicBezTo>
                    <a:pt x="178" y="167"/>
                    <a:pt x="180" y="166"/>
                    <a:pt x="182" y="167"/>
                  </a:cubicBezTo>
                  <a:cubicBezTo>
                    <a:pt x="183" y="167"/>
                    <a:pt x="182" y="170"/>
                    <a:pt x="184" y="170"/>
                  </a:cubicBezTo>
                  <a:cubicBezTo>
                    <a:pt x="185" y="170"/>
                    <a:pt x="187" y="171"/>
                    <a:pt x="189" y="170"/>
                  </a:cubicBezTo>
                  <a:cubicBezTo>
                    <a:pt x="190" y="168"/>
                    <a:pt x="191" y="166"/>
                    <a:pt x="192" y="167"/>
                  </a:cubicBezTo>
                  <a:cubicBezTo>
                    <a:pt x="193" y="167"/>
                    <a:pt x="193" y="170"/>
                    <a:pt x="194" y="170"/>
                  </a:cubicBezTo>
                  <a:cubicBezTo>
                    <a:pt x="195" y="170"/>
                    <a:pt x="196" y="170"/>
                    <a:pt x="196" y="170"/>
                  </a:cubicBezTo>
                  <a:cubicBezTo>
                    <a:pt x="197" y="170"/>
                    <a:pt x="198" y="169"/>
                    <a:pt x="199" y="168"/>
                  </a:cubicBezTo>
                  <a:cubicBezTo>
                    <a:pt x="202" y="166"/>
                    <a:pt x="203" y="166"/>
                    <a:pt x="205" y="164"/>
                  </a:cubicBezTo>
                  <a:cubicBezTo>
                    <a:pt x="206" y="162"/>
                    <a:pt x="207" y="160"/>
                    <a:pt x="205" y="159"/>
                  </a:cubicBezTo>
                  <a:cubicBezTo>
                    <a:pt x="204" y="158"/>
                    <a:pt x="203" y="156"/>
                    <a:pt x="204" y="154"/>
                  </a:cubicBezTo>
                  <a:cubicBezTo>
                    <a:pt x="205" y="152"/>
                    <a:pt x="205" y="150"/>
                    <a:pt x="204" y="149"/>
                  </a:cubicBezTo>
                  <a:cubicBezTo>
                    <a:pt x="202" y="148"/>
                    <a:pt x="201" y="147"/>
                    <a:pt x="201" y="146"/>
                  </a:cubicBezTo>
                  <a:cubicBezTo>
                    <a:pt x="201" y="144"/>
                    <a:pt x="202" y="140"/>
                    <a:pt x="198" y="141"/>
                  </a:cubicBezTo>
                  <a:cubicBezTo>
                    <a:pt x="194" y="142"/>
                    <a:pt x="191" y="140"/>
                    <a:pt x="192" y="139"/>
                  </a:cubicBezTo>
                  <a:cubicBezTo>
                    <a:pt x="193" y="138"/>
                    <a:pt x="192" y="138"/>
                    <a:pt x="190" y="138"/>
                  </a:cubicBezTo>
                  <a:cubicBezTo>
                    <a:pt x="188" y="138"/>
                    <a:pt x="187" y="137"/>
                    <a:pt x="187" y="136"/>
                  </a:cubicBezTo>
                  <a:cubicBezTo>
                    <a:pt x="187" y="134"/>
                    <a:pt x="186" y="132"/>
                    <a:pt x="185" y="134"/>
                  </a:cubicBezTo>
                  <a:cubicBezTo>
                    <a:pt x="183" y="135"/>
                    <a:pt x="180" y="136"/>
                    <a:pt x="179" y="133"/>
                  </a:cubicBezTo>
                  <a:cubicBezTo>
                    <a:pt x="178" y="131"/>
                    <a:pt x="177" y="131"/>
                    <a:pt x="176" y="131"/>
                  </a:cubicBezTo>
                  <a:cubicBezTo>
                    <a:pt x="174" y="131"/>
                    <a:pt x="172" y="130"/>
                    <a:pt x="171" y="129"/>
                  </a:cubicBezTo>
                  <a:cubicBezTo>
                    <a:pt x="170" y="128"/>
                    <a:pt x="169" y="129"/>
                    <a:pt x="168" y="128"/>
                  </a:cubicBezTo>
                  <a:cubicBezTo>
                    <a:pt x="167" y="127"/>
                    <a:pt x="168" y="125"/>
                    <a:pt x="166" y="126"/>
                  </a:cubicBezTo>
                  <a:cubicBezTo>
                    <a:pt x="164" y="126"/>
                    <a:pt x="163" y="128"/>
                    <a:pt x="160" y="129"/>
                  </a:cubicBezTo>
                  <a:cubicBezTo>
                    <a:pt x="158" y="131"/>
                    <a:pt x="156" y="132"/>
                    <a:pt x="154" y="130"/>
                  </a:cubicBezTo>
                  <a:cubicBezTo>
                    <a:pt x="153" y="127"/>
                    <a:pt x="151" y="126"/>
                    <a:pt x="151" y="125"/>
                  </a:cubicBezTo>
                  <a:cubicBezTo>
                    <a:pt x="150" y="123"/>
                    <a:pt x="148" y="124"/>
                    <a:pt x="148" y="124"/>
                  </a:cubicBezTo>
                  <a:cubicBezTo>
                    <a:pt x="148" y="124"/>
                    <a:pt x="148" y="127"/>
                    <a:pt x="146" y="126"/>
                  </a:cubicBezTo>
                  <a:cubicBezTo>
                    <a:pt x="145" y="126"/>
                    <a:pt x="140" y="122"/>
                    <a:pt x="140" y="122"/>
                  </a:cubicBezTo>
                  <a:cubicBezTo>
                    <a:pt x="140" y="122"/>
                    <a:pt x="138" y="122"/>
                    <a:pt x="137" y="119"/>
                  </a:cubicBezTo>
                  <a:cubicBezTo>
                    <a:pt x="136" y="117"/>
                    <a:pt x="134" y="116"/>
                    <a:pt x="133" y="115"/>
                  </a:cubicBezTo>
                  <a:cubicBezTo>
                    <a:pt x="132" y="114"/>
                    <a:pt x="130" y="112"/>
                    <a:pt x="129" y="110"/>
                  </a:cubicBezTo>
                  <a:cubicBezTo>
                    <a:pt x="129" y="107"/>
                    <a:pt x="129" y="106"/>
                    <a:pt x="130" y="104"/>
                  </a:cubicBezTo>
                  <a:cubicBezTo>
                    <a:pt x="132" y="102"/>
                    <a:pt x="132" y="103"/>
                    <a:pt x="134" y="102"/>
                  </a:cubicBezTo>
                  <a:cubicBezTo>
                    <a:pt x="135" y="101"/>
                    <a:pt x="133" y="100"/>
                    <a:pt x="131" y="99"/>
                  </a:cubicBezTo>
                  <a:cubicBezTo>
                    <a:pt x="130" y="98"/>
                    <a:pt x="130" y="96"/>
                    <a:pt x="131" y="93"/>
                  </a:cubicBezTo>
                  <a:cubicBezTo>
                    <a:pt x="132" y="90"/>
                    <a:pt x="134" y="89"/>
                    <a:pt x="134" y="87"/>
                  </a:cubicBezTo>
                  <a:cubicBezTo>
                    <a:pt x="135" y="86"/>
                    <a:pt x="134" y="84"/>
                    <a:pt x="133" y="82"/>
                  </a:cubicBezTo>
                  <a:cubicBezTo>
                    <a:pt x="133" y="81"/>
                    <a:pt x="133" y="75"/>
                    <a:pt x="134" y="74"/>
                  </a:cubicBezTo>
                  <a:cubicBezTo>
                    <a:pt x="135" y="72"/>
                    <a:pt x="137" y="70"/>
                    <a:pt x="136" y="69"/>
                  </a:cubicBezTo>
                  <a:cubicBezTo>
                    <a:pt x="134" y="67"/>
                    <a:pt x="133" y="69"/>
                    <a:pt x="131" y="68"/>
                  </a:cubicBezTo>
                  <a:cubicBezTo>
                    <a:pt x="130" y="67"/>
                    <a:pt x="130" y="64"/>
                    <a:pt x="129" y="64"/>
                  </a:cubicBezTo>
                  <a:cubicBezTo>
                    <a:pt x="128" y="63"/>
                    <a:pt x="128" y="63"/>
                    <a:pt x="127" y="65"/>
                  </a:cubicBezTo>
                  <a:cubicBezTo>
                    <a:pt x="126" y="66"/>
                    <a:pt x="124" y="68"/>
                    <a:pt x="123" y="66"/>
                  </a:cubicBezTo>
                  <a:cubicBezTo>
                    <a:pt x="123" y="64"/>
                    <a:pt x="124" y="64"/>
                    <a:pt x="124" y="63"/>
                  </a:cubicBezTo>
                  <a:cubicBezTo>
                    <a:pt x="125" y="62"/>
                    <a:pt x="122" y="62"/>
                    <a:pt x="122" y="62"/>
                  </a:cubicBezTo>
                  <a:cubicBezTo>
                    <a:pt x="122" y="62"/>
                    <a:pt x="122" y="60"/>
                    <a:pt x="123" y="58"/>
                  </a:cubicBezTo>
                  <a:cubicBezTo>
                    <a:pt x="123" y="57"/>
                    <a:pt x="123" y="53"/>
                    <a:pt x="123" y="52"/>
                  </a:cubicBezTo>
                  <a:cubicBezTo>
                    <a:pt x="124" y="51"/>
                    <a:pt x="126" y="51"/>
                    <a:pt x="127" y="50"/>
                  </a:cubicBezTo>
                  <a:cubicBezTo>
                    <a:pt x="127" y="49"/>
                    <a:pt x="128" y="47"/>
                    <a:pt x="127" y="43"/>
                  </a:cubicBezTo>
                  <a:cubicBezTo>
                    <a:pt x="125" y="40"/>
                    <a:pt x="124" y="39"/>
                    <a:pt x="125" y="37"/>
                  </a:cubicBezTo>
                  <a:cubicBezTo>
                    <a:pt x="126" y="36"/>
                    <a:pt x="125" y="35"/>
                    <a:pt x="124" y="33"/>
                  </a:cubicBezTo>
                  <a:cubicBezTo>
                    <a:pt x="124" y="32"/>
                    <a:pt x="125" y="31"/>
                    <a:pt x="127" y="30"/>
                  </a:cubicBezTo>
                  <a:cubicBezTo>
                    <a:pt x="128" y="29"/>
                    <a:pt x="128" y="27"/>
                    <a:pt x="127" y="25"/>
                  </a:cubicBezTo>
                  <a:cubicBezTo>
                    <a:pt x="127" y="24"/>
                    <a:pt x="124" y="20"/>
                    <a:pt x="122" y="20"/>
                  </a:cubicBezTo>
                  <a:cubicBezTo>
                    <a:pt x="121" y="20"/>
                    <a:pt x="121" y="22"/>
                    <a:pt x="119" y="22"/>
                  </a:cubicBezTo>
                  <a:cubicBezTo>
                    <a:pt x="118" y="23"/>
                    <a:pt x="118" y="21"/>
                    <a:pt x="118" y="19"/>
                  </a:cubicBezTo>
                  <a:cubicBezTo>
                    <a:pt x="117" y="18"/>
                    <a:pt x="117" y="20"/>
                    <a:pt x="115" y="20"/>
                  </a:cubicBezTo>
                  <a:cubicBezTo>
                    <a:pt x="113" y="19"/>
                    <a:pt x="110" y="19"/>
                    <a:pt x="109" y="19"/>
                  </a:cubicBezTo>
                  <a:cubicBezTo>
                    <a:pt x="108" y="19"/>
                    <a:pt x="104" y="20"/>
                    <a:pt x="102" y="18"/>
                  </a:cubicBezTo>
                  <a:cubicBezTo>
                    <a:pt x="99" y="17"/>
                    <a:pt x="96" y="16"/>
                    <a:pt x="95" y="16"/>
                  </a:cubicBezTo>
                  <a:cubicBezTo>
                    <a:pt x="95" y="15"/>
                    <a:pt x="95" y="13"/>
                    <a:pt x="96" y="12"/>
                  </a:cubicBezTo>
                  <a:cubicBezTo>
                    <a:pt x="97" y="11"/>
                    <a:pt x="95" y="10"/>
                    <a:pt x="93" y="11"/>
                  </a:cubicBezTo>
                  <a:cubicBezTo>
                    <a:pt x="92" y="12"/>
                    <a:pt x="91" y="8"/>
                    <a:pt x="91" y="8"/>
                  </a:cubicBezTo>
                  <a:cubicBezTo>
                    <a:pt x="89" y="6"/>
                    <a:pt x="88" y="6"/>
                    <a:pt x="87" y="7"/>
                  </a:cubicBezTo>
                  <a:cubicBezTo>
                    <a:pt x="85" y="8"/>
                    <a:pt x="84" y="9"/>
                    <a:pt x="84" y="7"/>
                  </a:cubicBezTo>
                  <a:cubicBezTo>
                    <a:pt x="83" y="5"/>
                    <a:pt x="83" y="5"/>
                    <a:pt x="81" y="5"/>
                  </a:cubicBezTo>
                  <a:cubicBezTo>
                    <a:pt x="80" y="4"/>
                    <a:pt x="80" y="3"/>
                    <a:pt x="80" y="2"/>
                  </a:cubicBezTo>
                  <a:cubicBezTo>
                    <a:pt x="81" y="1"/>
                    <a:pt x="80" y="0"/>
                    <a:pt x="78" y="0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7" y="4"/>
                    <a:pt x="75" y="5"/>
                    <a:pt x="7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994DC5F-3E29-40A6-860F-ADFB7C9D8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744" y="2288932"/>
              <a:ext cx="1304925" cy="1147763"/>
            </a:xfrm>
            <a:custGeom>
              <a:avLst/>
              <a:gdLst>
                <a:gd name="T0" fmla="*/ 350 w 373"/>
                <a:gd name="T1" fmla="*/ 101 h 328"/>
                <a:gd name="T2" fmla="*/ 330 w 373"/>
                <a:gd name="T3" fmla="*/ 80 h 328"/>
                <a:gd name="T4" fmla="*/ 306 w 373"/>
                <a:gd name="T5" fmla="*/ 68 h 328"/>
                <a:gd name="T6" fmla="*/ 284 w 373"/>
                <a:gd name="T7" fmla="*/ 63 h 328"/>
                <a:gd name="T8" fmla="*/ 258 w 373"/>
                <a:gd name="T9" fmla="*/ 58 h 328"/>
                <a:gd name="T10" fmla="*/ 240 w 373"/>
                <a:gd name="T11" fmla="*/ 59 h 328"/>
                <a:gd name="T12" fmla="*/ 215 w 373"/>
                <a:gd name="T13" fmla="*/ 29 h 328"/>
                <a:gd name="T14" fmla="*/ 189 w 373"/>
                <a:gd name="T15" fmla="*/ 5 h 328"/>
                <a:gd name="T16" fmla="*/ 142 w 373"/>
                <a:gd name="T17" fmla="*/ 11 h 328"/>
                <a:gd name="T18" fmla="*/ 139 w 373"/>
                <a:gd name="T19" fmla="*/ 44 h 328"/>
                <a:gd name="T20" fmla="*/ 118 w 373"/>
                <a:gd name="T21" fmla="*/ 47 h 328"/>
                <a:gd name="T22" fmla="*/ 109 w 373"/>
                <a:gd name="T23" fmla="*/ 56 h 328"/>
                <a:gd name="T24" fmla="*/ 104 w 373"/>
                <a:gd name="T25" fmla="*/ 29 h 328"/>
                <a:gd name="T26" fmla="*/ 66 w 373"/>
                <a:gd name="T27" fmla="*/ 29 h 328"/>
                <a:gd name="T28" fmla="*/ 34 w 373"/>
                <a:gd name="T29" fmla="*/ 46 h 328"/>
                <a:gd name="T30" fmla="*/ 44 w 373"/>
                <a:gd name="T31" fmla="*/ 74 h 328"/>
                <a:gd name="T32" fmla="*/ 40 w 373"/>
                <a:gd name="T33" fmla="*/ 114 h 328"/>
                <a:gd name="T34" fmla="*/ 17 w 373"/>
                <a:gd name="T35" fmla="*/ 156 h 328"/>
                <a:gd name="T36" fmla="*/ 0 w 373"/>
                <a:gd name="T37" fmla="*/ 169 h 328"/>
                <a:gd name="T38" fmla="*/ 27 w 373"/>
                <a:gd name="T39" fmla="*/ 187 h 328"/>
                <a:gd name="T40" fmla="*/ 31 w 373"/>
                <a:gd name="T41" fmla="*/ 206 h 328"/>
                <a:gd name="T42" fmla="*/ 68 w 373"/>
                <a:gd name="T43" fmla="*/ 188 h 328"/>
                <a:gd name="T44" fmla="*/ 77 w 373"/>
                <a:gd name="T45" fmla="*/ 186 h 328"/>
                <a:gd name="T46" fmla="*/ 96 w 373"/>
                <a:gd name="T47" fmla="*/ 197 h 328"/>
                <a:gd name="T48" fmla="*/ 93 w 373"/>
                <a:gd name="T49" fmla="*/ 215 h 328"/>
                <a:gd name="T50" fmla="*/ 92 w 373"/>
                <a:gd name="T51" fmla="*/ 230 h 328"/>
                <a:gd name="T52" fmla="*/ 115 w 373"/>
                <a:gd name="T53" fmla="*/ 225 h 328"/>
                <a:gd name="T54" fmla="*/ 138 w 373"/>
                <a:gd name="T55" fmla="*/ 216 h 328"/>
                <a:gd name="T56" fmla="*/ 128 w 373"/>
                <a:gd name="T57" fmla="*/ 190 h 328"/>
                <a:gd name="T58" fmla="*/ 135 w 373"/>
                <a:gd name="T59" fmla="*/ 176 h 328"/>
                <a:gd name="T60" fmla="*/ 153 w 373"/>
                <a:gd name="T61" fmla="*/ 178 h 328"/>
                <a:gd name="T62" fmla="*/ 176 w 373"/>
                <a:gd name="T63" fmla="*/ 181 h 328"/>
                <a:gd name="T64" fmla="*/ 185 w 373"/>
                <a:gd name="T65" fmla="*/ 189 h 328"/>
                <a:gd name="T66" fmla="*/ 182 w 373"/>
                <a:gd name="T67" fmla="*/ 210 h 328"/>
                <a:gd name="T68" fmla="*/ 187 w 373"/>
                <a:gd name="T69" fmla="*/ 222 h 328"/>
                <a:gd name="T70" fmla="*/ 193 w 373"/>
                <a:gd name="T71" fmla="*/ 243 h 328"/>
                <a:gd name="T72" fmla="*/ 209 w 373"/>
                <a:gd name="T73" fmla="*/ 260 h 328"/>
                <a:gd name="T74" fmla="*/ 205 w 373"/>
                <a:gd name="T75" fmla="*/ 283 h 328"/>
                <a:gd name="T76" fmla="*/ 225 w 373"/>
                <a:gd name="T77" fmla="*/ 285 h 328"/>
                <a:gd name="T78" fmla="*/ 224 w 373"/>
                <a:gd name="T79" fmla="*/ 298 h 328"/>
                <a:gd name="T80" fmla="*/ 220 w 373"/>
                <a:gd name="T81" fmla="*/ 316 h 328"/>
                <a:gd name="T82" fmla="*/ 232 w 373"/>
                <a:gd name="T83" fmla="*/ 319 h 328"/>
                <a:gd name="T84" fmla="*/ 243 w 373"/>
                <a:gd name="T85" fmla="*/ 311 h 328"/>
                <a:gd name="T86" fmla="*/ 263 w 373"/>
                <a:gd name="T87" fmla="*/ 309 h 328"/>
                <a:gd name="T88" fmla="*/ 280 w 373"/>
                <a:gd name="T89" fmla="*/ 297 h 328"/>
                <a:gd name="T90" fmla="*/ 297 w 373"/>
                <a:gd name="T91" fmla="*/ 293 h 328"/>
                <a:gd name="T92" fmla="*/ 306 w 373"/>
                <a:gd name="T93" fmla="*/ 284 h 328"/>
                <a:gd name="T94" fmla="*/ 299 w 373"/>
                <a:gd name="T95" fmla="*/ 258 h 328"/>
                <a:gd name="T96" fmla="*/ 296 w 373"/>
                <a:gd name="T97" fmla="*/ 237 h 328"/>
                <a:gd name="T98" fmla="*/ 326 w 373"/>
                <a:gd name="T99" fmla="*/ 230 h 328"/>
                <a:gd name="T100" fmla="*/ 332 w 373"/>
                <a:gd name="T101" fmla="*/ 211 h 328"/>
                <a:gd name="T102" fmla="*/ 332 w 373"/>
                <a:gd name="T103" fmla="*/ 194 h 328"/>
                <a:gd name="T104" fmla="*/ 330 w 373"/>
                <a:gd name="T105" fmla="*/ 174 h 328"/>
                <a:gd name="T106" fmla="*/ 320 w 373"/>
                <a:gd name="T107" fmla="*/ 155 h 328"/>
                <a:gd name="T108" fmla="*/ 321 w 373"/>
                <a:gd name="T109" fmla="*/ 130 h 328"/>
                <a:gd name="T110" fmla="*/ 341 w 373"/>
                <a:gd name="T111" fmla="*/ 123 h 328"/>
                <a:gd name="T112" fmla="*/ 364 w 373"/>
                <a:gd name="T113" fmla="*/ 118 h 328"/>
                <a:gd name="T114" fmla="*/ 373 w 373"/>
                <a:gd name="T115" fmla="*/ 10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3" h="328">
                  <a:moveTo>
                    <a:pt x="373" y="104"/>
                  </a:moveTo>
                  <a:cubicBezTo>
                    <a:pt x="371" y="104"/>
                    <a:pt x="370" y="105"/>
                    <a:pt x="368" y="104"/>
                  </a:cubicBezTo>
                  <a:cubicBezTo>
                    <a:pt x="366" y="104"/>
                    <a:pt x="364" y="102"/>
                    <a:pt x="362" y="101"/>
                  </a:cubicBezTo>
                  <a:cubicBezTo>
                    <a:pt x="359" y="100"/>
                    <a:pt x="357" y="102"/>
                    <a:pt x="355" y="103"/>
                  </a:cubicBezTo>
                  <a:cubicBezTo>
                    <a:pt x="354" y="103"/>
                    <a:pt x="352" y="103"/>
                    <a:pt x="350" y="101"/>
                  </a:cubicBezTo>
                  <a:cubicBezTo>
                    <a:pt x="349" y="99"/>
                    <a:pt x="346" y="96"/>
                    <a:pt x="348" y="96"/>
                  </a:cubicBezTo>
                  <a:cubicBezTo>
                    <a:pt x="346" y="94"/>
                    <a:pt x="343" y="93"/>
                    <a:pt x="341" y="94"/>
                  </a:cubicBezTo>
                  <a:cubicBezTo>
                    <a:pt x="338" y="95"/>
                    <a:pt x="338" y="92"/>
                    <a:pt x="340" y="90"/>
                  </a:cubicBezTo>
                  <a:cubicBezTo>
                    <a:pt x="342" y="89"/>
                    <a:pt x="338" y="87"/>
                    <a:pt x="336" y="87"/>
                  </a:cubicBezTo>
                  <a:cubicBezTo>
                    <a:pt x="334" y="86"/>
                    <a:pt x="331" y="81"/>
                    <a:pt x="330" y="80"/>
                  </a:cubicBezTo>
                  <a:cubicBezTo>
                    <a:pt x="329" y="78"/>
                    <a:pt x="327" y="75"/>
                    <a:pt x="325" y="72"/>
                  </a:cubicBezTo>
                  <a:cubicBezTo>
                    <a:pt x="324" y="70"/>
                    <a:pt x="323" y="69"/>
                    <a:pt x="320" y="69"/>
                  </a:cubicBezTo>
                  <a:cubicBezTo>
                    <a:pt x="318" y="68"/>
                    <a:pt x="317" y="70"/>
                    <a:pt x="316" y="72"/>
                  </a:cubicBezTo>
                  <a:cubicBezTo>
                    <a:pt x="314" y="74"/>
                    <a:pt x="312" y="74"/>
                    <a:pt x="311" y="73"/>
                  </a:cubicBezTo>
                  <a:cubicBezTo>
                    <a:pt x="309" y="72"/>
                    <a:pt x="307" y="69"/>
                    <a:pt x="306" y="68"/>
                  </a:cubicBezTo>
                  <a:cubicBezTo>
                    <a:pt x="305" y="66"/>
                    <a:pt x="304" y="66"/>
                    <a:pt x="302" y="66"/>
                  </a:cubicBezTo>
                  <a:cubicBezTo>
                    <a:pt x="301" y="67"/>
                    <a:pt x="299" y="66"/>
                    <a:pt x="298" y="65"/>
                  </a:cubicBezTo>
                  <a:cubicBezTo>
                    <a:pt x="297" y="65"/>
                    <a:pt x="296" y="66"/>
                    <a:pt x="296" y="66"/>
                  </a:cubicBezTo>
                  <a:cubicBezTo>
                    <a:pt x="294" y="67"/>
                    <a:pt x="292" y="66"/>
                    <a:pt x="290" y="65"/>
                  </a:cubicBezTo>
                  <a:cubicBezTo>
                    <a:pt x="288" y="65"/>
                    <a:pt x="285" y="63"/>
                    <a:pt x="284" y="63"/>
                  </a:cubicBezTo>
                  <a:cubicBezTo>
                    <a:pt x="283" y="62"/>
                    <a:pt x="279" y="60"/>
                    <a:pt x="277" y="59"/>
                  </a:cubicBezTo>
                  <a:cubicBezTo>
                    <a:pt x="276" y="58"/>
                    <a:pt x="275" y="59"/>
                    <a:pt x="273" y="59"/>
                  </a:cubicBezTo>
                  <a:cubicBezTo>
                    <a:pt x="271" y="60"/>
                    <a:pt x="270" y="60"/>
                    <a:pt x="269" y="62"/>
                  </a:cubicBezTo>
                  <a:cubicBezTo>
                    <a:pt x="268" y="63"/>
                    <a:pt x="267" y="63"/>
                    <a:pt x="264" y="63"/>
                  </a:cubicBezTo>
                  <a:cubicBezTo>
                    <a:pt x="262" y="63"/>
                    <a:pt x="259" y="60"/>
                    <a:pt x="258" y="58"/>
                  </a:cubicBezTo>
                  <a:cubicBezTo>
                    <a:pt x="256" y="56"/>
                    <a:pt x="255" y="56"/>
                    <a:pt x="253" y="57"/>
                  </a:cubicBezTo>
                  <a:cubicBezTo>
                    <a:pt x="251" y="58"/>
                    <a:pt x="251" y="60"/>
                    <a:pt x="250" y="61"/>
                  </a:cubicBezTo>
                  <a:cubicBezTo>
                    <a:pt x="248" y="62"/>
                    <a:pt x="246" y="61"/>
                    <a:pt x="245" y="60"/>
                  </a:cubicBezTo>
                  <a:cubicBezTo>
                    <a:pt x="244" y="58"/>
                    <a:pt x="245" y="57"/>
                    <a:pt x="244" y="56"/>
                  </a:cubicBezTo>
                  <a:cubicBezTo>
                    <a:pt x="242" y="56"/>
                    <a:pt x="242" y="57"/>
                    <a:pt x="240" y="59"/>
                  </a:cubicBezTo>
                  <a:cubicBezTo>
                    <a:pt x="238" y="60"/>
                    <a:pt x="237" y="56"/>
                    <a:pt x="236" y="55"/>
                  </a:cubicBezTo>
                  <a:cubicBezTo>
                    <a:pt x="235" y="54"/>
                    <a:pt x="235" y="51"/>
                    <a:pt x="235" y="49"/>
                  </a:cubicBezTo>
                  <a:cubicBezTo>
                    <a:pt x="236" y="47"/>
                    <a:pt x="234" y="45"/>
                    <a:pt x="233" y="44"/>
                  </a:cubicBezTo>
                  <a:cubicBezTo>
                    <a:pt x="231" y="43"/>
                    <a:pt x="226" y="42"/>
                    <a:pt x="223" y="40"/>
                  </a:cubicBezTo>
                  <a:cubicBezTo>
                    <a:pt x="220" y="39"/>
                    <a:pt x="216" y="32"/>
                    <a:pt x="215" y="29"/>
                  </a:cubicBezTo>
                  <a:cubicBezTo>
                    <a:pt x="214" y="25"/>
                    <a:pt x="210" y="24"/>
                    <a:pt x="209" y="22"/>
                  </a:cubicBezTo>
                  <a:cubicBezTo>
                    <a:pt x="208" y="21"/>
                    <a:pt x="206" y="17"/>
                    <a:pt x="204" y="14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15"/>
                    <a:pt x="201" y="11"/>
                    <a:pt x="198" y="9"/>
                  </a:cubicBezTo>
                  <a:cubicBezTo>
                    <a:pt x="195" y="7"/>
                    <a:pt x="192" y="5"/>
                    <a:pt x="189" y="5"/>
                  </a:cubicBezTo>
                  <a:cubicBezTo>
                    <a:pt x="185" y="6"/>
                    <a:pt x="182" y="5"/>
                    <a:pt x="179" y="8"/>
                  </a:cubicBezTo>
                  <a:cubicBezTo>
                    <a:pt x="176" y="10"/>
                    <a:pt x="172" y="11"/>
                    <a:pt x="167" y="10"/>
                  </a:cubicBezTo>
                  <a:cubicBezTo>
                    <a:pt x="163" y="9"/>
                    <a:pt x="160" y="11"/>
                    <a:pt x="157" y="8"/>
                  </a:cubicBezTo>
                  <a:cubicBezTo>
                    <a:pt x="155" y="5"/>
                    <a:pt x="151" y="0"/>
                    <a:pt x="148" y="3"/>
                  </a:cubicBezTo>
                  <a:cubicBezTo>
                    <a:pt x="145" y="6"/>
                    <a:pt x="143" y="9"/>
                    <a:pt x="142" y="11"/>
                  </a:cubicBezTo>
                  <a:cubicBezTo>
                    <a:pt x="142" y="14"/>
                    <a:pt x="140" y="21"/>
                    <a:pt x="138" y="24"/>
                  </a:cubicBezTo>
                  <a:cubicBezTo>
                    <a:pt x="137" y="27"/>
                    <a:pt x="138" y="33"/>
                    <a:pt x="140" y="36"/>
                  </a:cubicBezTo>
                  <a:cubicBezTo>
                    <a:pt x="141" y="38"/>
                    <a:pt x="142" y="39"/>
                    <a:pt x="142" y="43"/>
                  </a:cubicBezTo>
                  <a:cubicBezTo>
                    <a:pt x="142" y="46"/>
                    <a:pt x="142" y="49"/>
                    <a:pt x="142" y="49"/>
                  </a:cubicBezTo>
                  <a:cubicBezTo>
                    <a:pt x="142" y="49"/>
                    <a:pt x="141" y="46"/>
                    <a:pt x="139" y="44"/>
                  </a:cubicBezTo>
                  <a:cubicBezTo>
                    <a:pt x="138" y="43"/>
                    <a:pt x="139" y="44"/>
                    <a:pt x="136" y="44"/>
                  </a:cubicBezTo>
                  <a:cubicBezTo>
                    <a:pt x="132" y="43"/>
                    <a:pt x="132" y="44"/>
                    <a:pt x="130" y="41"/>
                  </a:cubicBezTo>
                  <a:cubicBezTo>
                    <a:pt x="128" y="38"/>
                    <a:pt x="126" y="33"/>
                    <a:pt x="123" y="35"/>
                  </a:cubicBezTo>
                  <a:cubicBezTo>
                    <a:pt x="120" y="38"/>
                    <a:pt x="119" y="37"/>
                    <a:pt x="119" y="40"/>
                  </a:cubicBezTo>
                  <a:cubicBezTo>
                    <a:pt x="119" y="43"/>
                    <a:pt x="119" y="45"/>
                    <a:pt x="118" y="47"/>
                  </a:cubicBezTo>
                  <a:cubicBezTo>
                    <a:pt x="117" y="49"/>
                    <a:pt x="120" y="52"/>
                    <a:pt x="122" y="49"/>
                  </a:cubicBezTo>
                  <a:cubicBezTo>
                    <a:pt x="123" y="46"/>
                    <a:pt x="124" y="49"/>
                    <a:pt x="125" y="52"/>
                  </a:cubicBezTo>
                  <a:cubicBezTo>
                    <a:pt x="125" y="56"/>
                    <a:pt x="125" y="58"/>
                    <a:pt x="123" y="61"/>
                  </a:cubicBezTo>
                  <a:cubicBezTo>
                    <a:pt x="120" y="63"/>
                    <a:pt x="118" y="65"/>
                    <a:pt x="115" y="62"/>
                  </a:cubicBezTo>
                  <a:cubicBezTo>
                    <a:pt x="112" y="59"/>
                    <a:pt x="113" y="56"/>
                    <a:pt x="109" y="56"/>
                  </a:cubicBezTo>
                  <a:cubicBezTo>
                    <a:pt x="105" y="56"/>
                    <a:pt x="103" y="51"/>
                    <a:pt x="106" y="50"/>
                  </a:cubicBezTo>
                  <a:cubicBezTo>
                    <a:pt x="108" y="49"/>
                    <a:pt x="111" y="52"/>
                    <a:pt x="113" y="49"/>
                  </a:cubicBezTo>
                  <a:cubicBezTo>
                    <a:pt x="114" y="46"/>
                    <a:pt x="114" y="45"/>
                    <a:pt x="113" y="42"/>
                  </a:cubicBezTo>
                  <a:cubicBezTo>
                    <a:pt x="111" y="39"/>
                    <a:pt x="110" y="35"/>
                    <a:pt x="109" y="33"/>
                  </a:cubicBezTo>
                  <a:cubicBezTo>
                    <a:pt x="108" y="32"/>
                    <a:pt x="104" y="33"/>
                    <a:pt x="104" y="29"/>
                  </a:cubicBezTo>
                  <a:cubicBezTo>
                    <a:pt x="104" y="26"/>
                    <a:pt x="105" y="25"/>
                    <a:pt x="102" y="24"/>
                  </a:cubicBezTo>
                  <a:cubicBezTo>
                    <a:pt x="102" y="24"/>
                    <a:pt x="99" y="23"/>
                    <a:pt x="96" y="23"/>
                  </a:cubicBezTo>
                  <a:cubicBezTo>
                    <a:pt x="94" y="23"/>
                    <a:pt x="91" y="21"/>
                    <a:pt x="89" y="23"/>
                  </a:cubicBezTo>
                  <a:cubicBezTo>
                    <a:pt x="88" y="25"/>
                    <a:pt x="82" y="24"/>
                    <a:pt x="79" y="25"/>
                  </a:cubicBezTo>
                  <a:cubicBezTo>
                    <a:pt x="76" y="26"/>
                    <a:pt x="68" y="30"/>
                    <a:pt x="66" y="29"/>
                  </a:cubicBezTo>
                  <a:cubicBezTo>
                    <a:pt x="63" y="27"/>
                    <a:pt x="59" y="26"/>
                    <a:pt x="56" y="27"/>
                  </a:cubicBezTo>
                  <a:cubicBezTo>
                    <a:pt x="53" y="28"/>
                    <a:pt x="46" y="27"/>
                    <a:pt x="44" y="29"/>
                  </a:cubicBezTo>
                  <a:cubicBezTo>
                    <a:pt x="41" y="32"/>
                    <a:pt x="36" y="35"/>
                    <a:pt x="35" y="38"/>
                  </a:cubicBezTo>
                  <a:cubicBezTo>
                    <a:pt x="33" y="41"/>
                    <a:pt x="33" y="42"/>
                    <a:pt x="36" y="44"/>
                  </a:cubicBezTo>
                  <a:cubicBezTo>
                    <a:pt x="38" y="45"/>
                    <a:pt x="38" y="47"/>
                    <a:pt x="34" y="46"/>
                  </a:cubicBezTo>
                  <a:cubicBezTo>
                    <a:pt x="30" y="46"/>
                    <a:pt x="30" y="46"/>
                    <a:pt x="29" y="50"/>
                  </a:cubicBezTo>
                  <a:cubicBezTo>
                    <a:pt x="28" y="53"/>
                    <a:pt x="28" y="57"/>
                    <a:pt x="27" y="60"/>
                  </a:cubicBezTo>
                  <a:cubicBezTo>
                    <a:pt x="26" y="64"/>
                    <a:pt x="25" y="69"/>
                    <a:pt x="29" y="70"/>
                  </a:cubicBezTo>
                  <a:cubicBezTo>
                    <a:pt x="34" y="71"/>
                    <a:pt x="41" y="70"/>
                    <a:pt x="44" y="70"/>
                  </a:cubicBezTo>
                  <a:cubicBezTo>
                    <a:pt x="46" y="71"/>
                    <a:pt x="44" y="70"/>
                    <a:pt x="44" y="74"/>
                  </a:cubicBezTo>
                  <a:cubicBezTo>
                    <a:pt x="43" y="77"/>
                    <a:pt x="44" y="80"/>
                    <a:pt x="42" y="82"/>
                  </a:cubicBezTo>
                  <a:cubicBezTo>
                    <a:pt x="40" y="83"/>
                    <a:pt x="43" y="84"/>
                    <a:pt x="42" y="87"/>
                  </a:cubicBezTo>
                  <a:cubicBezTo>
                    <a:pt x="42" y="90"/>
                    <a:pt x="41" y="88"/>
                    <a:pt x="40" y="91"/>
                  </a:cubicBezTo>
                  <a:cubicBezTo>
                    <a:pt x="39" y="94"/>
                    <a:pt x="39" y="96"/>
                    <a:pt x="40" y="100"/>
                  </a:cubicBezTo>
                  <a:cubicBezTo>
                    <a:pt x="41" y="104"/>
                    <a:pt x="42" y="111"/>
                    <a:pt x="40" y="114"/>
                  </a:cubicBezTo>
                  <a:cubicBezTo>
                    <a:pt x="38" y="118"/>
                    <a:pt x="35" y="126"/>
                    <a:pt x="32" y="128"/>
                  </a:cubicBezTo>
                  <a:cubicBezTo>
                    <a:pt x="30" y="131"/>
                    <a:pt x="29" y="137"/>
                    <a:pt x="29" y="141"/>
                  </a:cubicBezTo>
                  <a:cubicBezTo>
                    <a:pt x="29" y="145"/>
                    <a:pt x="28" y="151"/>
                    <a:pt x="28" y="152"/>
                  </a:cubicBezTo>
                  <a:cubicBezTo>
                    <a:pt x="28" y="154"/>
                    <a:pt x="28" y="159"/>
                    <a:pt x="25" y="158"/>
                  </a:cubicBezTo>
                  <a:cubicBezTo>
                    <a:pt x="22" y="156"/>
                    <a:pt x="20" y="157"/>
                    <a:pt x="17" y="156"/>
                  </a:cubicBezTo>
                  <a:cubicBezTo>
                    <a:pt x="14" y="155"/>
                    <a:pt x="12" y="153"/>
                    <a:pt x="9" y="154"/>
                  </a:cubicBezTo>
                  <a:cubicBezTo>
                    <a:pt x="7" y="155"/>
                    <a:pt x="2" y="154"/>
                    <a:pt x="2" y="157"/>
                  </a:cubicBezTo>
                  <a:cubicBezTo>
                    <a:pt x="2" y="160"/>
                    <a:pt x="1" y="162"/>
                    <a:pt x="3" y="163"/>
                  </a:cubicBezTo>
                  <a:cubicBezTo>
                    <a:pt x="4" y="164"/>
                    <a:pt x="6" y="165"/>
                    <a:pt x="3" y="166"/>
                  </a:cubicBezTo>
                  <a:cubicBezTo>
                    <a:pt x="0" y="167"/>
                    <a:pt x="0" y="167"/>
                    <a:pt x="0" y="169"/>
                  </a:cubicBezTo>
                  <a:cubicBezTo>
                    <a:pt x="0" y="172"/>
                    <a:pt x="0" y="176"/>
                    <a:pt x="2" y="177"/>
                  </a:cubicBezTo>
                  <a:cubicBezTo>
                    <a:pt x="4" y="178"/>
                    <a:pt x="10" y="180"/>
                    <a:pt x="12" y="181"/>
                  </a:cubicBezTo>
                  <a:cubicBezTo>
                    <a:pt x="15" y="181"/>
                    <a:pt x="19" y="183"/>
                    <a:pt x="20" y="181"/>
                  </a:cubicBezTo>
                  <a:cubicBezTo>
                    <a:pt x="20" y="179"/>
                    <a:pt x="23" y="175"/>
                    <a:pt x="23" y="179"/>
                  </a:cubicBezTo>
                  <a:cubicBezTo>
                    <a:pt x="23" y="182"/>
                    <a:pt x="26" y="187"/>
                    <a:pt x="27" y="187"/>
                  </a:cubicBezTo>
                  <a:cubicBezTo>
                    <a:pt x="29" y="188"/>
                    <a:pt x="29" y="193"/>
                    <a:pt x="27" y="195"/>
                  </a:cubicBezTo>
                  <a:cubicBezTo>
                    <a:pt x="26" y="197"/>
                    <a:pt x="23" y="203"/>
                    <a:pt x="24" y="204"/>
                  </a:cubicBezTo>
                  <a:cubicBezTo>
                    <a:pt x="25" y="205"/>
                    <a:pt x="27" y="207"/>
                    <a:pt x="27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7"/>
                    <a:pt x="30" y="207"/>
                    <a:pt x="31" y="206"/>
                  </a:cubicBezTo>
                  <a:cubicBezTo>
                    <a:pt x="32" y="204"/>
                    <a:pt x="38" y="204"/>
                    <a:pt x="40" y="204"/>
                  </a:cubicBezTo>
                  <a:cubicBezTo>
                    <a:pt x="42" y="203"/>
                    <a:pt x="48" y="203"/>
                    <a:pt x="50" y="201"/>
                  </a:cubicBezTo>
                  <a:cubicBezTo>
                    <a:pt x="53" y="198"/>
                    <a:pt x="58" y="195"/>
                    <a:pt x="60" y="194"/>
                  </a:cubicBezTo>
                  <a:cubicBezTo>
                    <a:pt x="62" y="193"/>
                    <a:pt x="63" y="192"/>
                    <a:pt x="65" y="191"/>
                  </a:cubicBezTo>
                  <a:cubicBezTo>
                    <a:pt x="68" y="189"/>
                    <a:pt x="67" y="189"/>
                    <a:pt x="68" y="188"/>
                  </a:cubicBezTo>
                  <a:cubicBezTo>
                    <a:pt x="69" y="186"/>
                    <a:pt x="70" y="186"/>
                    <a:pt x="67" y="184"/>
                  </a:cubicBezTo>
                  <a:cubicBezTo>
                    <a:pt x="65" y="183"/>
                    <a:pt x="67" y="182"/>
                    <a:pt x="68" y="180"/>
                  </a:cubicBezTo>
                  <a:cubicBezTo>
                    <a:pt x="69" y="179"/>
                    <a:pt x="70" y="177"/>
                    <a:pt x="71" y="178"/>
                  </a:cubicBezTo>
                  <a:cubicBezTo>
                    <a:pt x="73" y="180"/>
                    <a:pt x="74" y="181"/>
                    <a:pt x="76" y="182"/>
                  </a:cubicBezTo>
                  <a:cubicBezTo>
                    <a:pt x="77" y="182"/>
                    <a:pt x="76" y="184"/>
                    <a:pt x="77" y="186"/>
                  </a:cubicBezTo>
                  <a:cubicBezTo>
                    <a:pt x="78" y="188"/>
                    <a:pt x="79" y="188"/>
                    <a:pt x="81" y="189"/>
                  </a:cubicBezTo>
                  <a:cubicBezTo>
                    <a:pt x="82" y="189"/>
                    <a:pt x="83" y="190"/>
                    <a:pt x="84" y="191"/>
                  </a:cubicBezTo>
                  <a:cubicBezTo>
                    <a:pt x="86" y="192"/>
                    <a:pt x="87" y="192"/>
                    <a:pt x="89" y="191"/>
                  </a:cubicBezTo>
                  <a:cubicBezTo>
                    <a:pt x="90" y="190"/>
                    <a:pt x="93" y="190"/>
                    <a:pt x="94" y="192"/>
                  </a:cubicBezTo>
                  <a:cubicBezTo>
                    <a:pt x="95" y="194"/>
                    <a:pt x="94" y="196"/>
                    <a:pt x="96" y="197"/>
                  </a:cubicBezTo>
                  <a:cubicBezTo>
                    <a:pt x="98" y="198"/>
                    <a:pt x="99" y="200"/>
                    <a:pt x="96" y="200"/>
                  </a:cubicBezTo>
                  <a:cubicBezTo>
                    <a:pt x="93" y="200"/>
                    <a:pt x="94" y="202"/>
                    <a:pt x="94" y="203"/>
                  </a:cubicBezTo>
                  <a:cubicBezTo>
                    <a:pt x="95" y="204"/>
                    <a:pt x="95" y="204"/>
                    <a:pt x="94" y="206"/>
                  </a:cubicBezTo>
                  <a:cubicBezTo>
                    <a:pt x="93" y="208"/>
                    <a:pt x="94" y="210"/>
                    <a:pt x="93" y="211"/>
                  </a:cubicBezTo>
                  <a:cubicBezTo>
                    <a:pt x="91" y="212"/>
                    <a:pt x="90" y="213"/>
                    <a:pt x="93" y="215"/>
                  </a:cubicBezTo>
                  <a:cubicBezTo>
                    <a:pt x="95" y="216"/>
                    <a:pt x="97" y="217"/>
                    <a:pt x="99" y="217"/>
                  </a:cubicBezTo>
                  <a:cubicBezTo>
                    <a:pt x="101" y="216"/>
                    <a:pt x="100" y="218"/>
                    <a:pt x="100" y="220"/>
                  </a:cubicBezTo>
                  <a:cubicBezTo>
                    <a:pt x="99" y="222"/>
                    <a:pt x="100" y="223"/>
                    <a:pt x="97" y="224"/>
                  </a:cubicBezTo>
                  <a:cubicBezTo>
                    <a:pt x="94" y="225"/>
                    <a:pt x="94" y="225"/>
                    <a:pt x="92" y="227"/>
                  </a:cubicBezTo>
                  <a:cubicBezTo>
                    <a:pt x="90" y="228"/>
                    <a:pt x="90" y="229"/>
                    <a:pt x="92" y="230"/>
                  </a:cubicBezTo>
                  <a:cubicBezTo>
                    <a:pt x="94" y="231"/>
                    <a:pt x="94" y="234"/>
                    <a:pt x="96" y="233"/>
                  </a:cubicBezTo>
                  <a:cubicBezTo>
                    <a:pt x="98" y="233"/>
                    <a:pt x="100" y="232"/>
                    <a:pt x="101" y="231"/>
                  </a:cubicBezTo>
                  <a:cubicBezTo>
                    <a:pt x="102" y="229"/>
                    <a:pt x="103" y="229"/>
                    <a:pt x="106" y="230"/>
                  </a:cubicBezTo>
                  <a:cubicBezTo>
                    <a:pt x="108" y="230"/>
                    <a:pt x="110" y="230"/>
                    <a:pt x="112" y="229"/>
                  </a:cubicBezTo>
                  <a:cubicBezTo>
                    <a:pt x="114" y="228"/>
                    <a:pt x="114" y="227"/>
                    <a:pt x="115" y="225"/>
                  </a:cubicBezTo>
                  <a:cubicBezTo>
                    <a:pt x="117" y="223"/>
                    <a:pt x="117" y="222"/>
                    <a:pt x="119" y="222"/>
                  </a:cubicBezTo>
                  <a:cubicBezTo>
                    <a:pt x="122" y="222"/>
                    <a:pt x="124" y="221"/>
                    <a:pt x="125" y="223"/>
                  </a:cubicBezTo>
                  <a:cubicBezTo>
                    <a:pt x="126" y="224"/>
                    <a:pt x="129" y="226"/>
                    <a:pt x="129" y="224"/>
                  </a:cubicBezTo>
                  <a:cubicBezTo>
                    <a:pt x="130" y="222"/>
                    <a:pt x="131" y="221"/>
                    <a:pt x="133" y="220"/>
                  </a:cubicBezTo>
                  <a:cubicBezTo>
                    <a:pt x="135" y="219"/>
                    <a:pt x="139" y="218"/>
                    <a:pt x="138" y="216"/>
                  </a:cubicBezTo>
                  <a:cubicBezTo>
                    <a:pt x="137" y="214"/>
                    <a:pt x="136" y="214"/>
                    <a:pt x="135" y="213"/>
                  </a:cubicBezTo>
                  <a:cubicBezTo>
                    <a:pt x="133" y="212"/>
                    <a:pt x="134" y="213"/>
                    <a:pt x="135" y="210"/>
                  </a:cubicBezTo>
                  <a:cubicBezTo>
                    <a:pt x="135" y="208"/>
                    <a:pt x="136" y="200"/>
                    <a:pt x="135" y="198"/>
                  </a:cubicBezTo>
                  <a:cubicBezTo>
                    <a:pt x="134" y="197"/>
                    <a:pt x="134" y="196"/>
                    <a:pt x="133" y="194"/>
                  </a:cubicBezTo>
                  <a:cubicBezTo>
                    <a:pt x="133" y="192"/>
                    <a:pt x="131" y="190"/>
                    <a:pt x="128" y="190"/>
                  </a:cubicBezTo>
                  <a:cubicBezTo>
                    <a:pt x="126" y="189"/>
                    <a:pt x="124" y="188"/>
                    <a:pt x="124" y="186"/>
                  </a:cubicBezTo>
                  <a:cubicBezTo>
                    <a:pt x="123" y="185"/>
                    <a:pt x="121" y="182"/>
                    <a:pt x="124" y="182"/>
                  </a:cubicBezTo>
                  <a:cubicBezTo>
                    <a:pt x="126" y="182"/>
                    <a:pt x="127" y="183"/>
                    <a:pt x="129" y="182"/>
                  </a:cubicBezTo>
                  <a:cubicBezTo>
                    <a:pt x="132" y="182"/>
                    <a:pt x="134" y="183"/>
                    <a:pt x="135" y="181"/>
                  </a:cubicBezTo>
                  <a:cubicBezTo>
                    <a:pt x="135" y="178"/>
                    <a:pt x="133" y="178"/>
                    <a:pt x="135" y="176"/>
                  </a:cubicBezTo>
                  <a:cubicBezTo>
                    <a:pt x="137" y="175"/>
                    <a:pt x="137" y="173"/>
                    <a:pt x="138" y="173"/>
                  </a:cubicBezTo>
                  <a:cubicBezTo>
                    <a:pt x="140" y="173"/>
                    <a:pt x="139" y="176"/>
                    <a:pt x="142" y="175"/>
                  </a:cubicBezTo>
                  <a:cubicBezTo>
                    <a:pt x="144" y="174"/>
                    <a:pt x="145" y="174"/>
                    <a:pt x="147" y="173"/>
                  </a:cubicBezTo>
                  <a:cubicBezTo>
                    <a:pt x="149" y="172"/>
                    <a:pt x="150" y="172"/>
                    <a:pt x="152" y="173"/>
                  </a:cubicBezTo>
                  <a:cubicBezTo>
                    <a:pt x="153" y="174"/>
                    <a:pt x="152" y="176"/>
                    <a:pt x="153" y="178"/>
                  </a:cubicBezTo>
                  <a:cubicBezTo>
                    <a:pt x="154" y="180"/>
                    <a:pt x="155" y="183"/>
                    <a:pt x="154" y="184"/>
                  </a:cubicBezTo>
                  <a:cubicBezTo>
                    <a:pt x="153" y="186"/>
                    <a:pt x="152" y="187"/>
                    <a:pt x="155" y="188"/>
                  </a:cubicBezTo>
                  <a:cubicBezTo>
                    <a:pt x="158" y="189"/>
                    <a:pt x="163" y="190"/>
                    <a:pt x="166" y="189"/>
                  </a:cubicBezTo>
                  <a:cubicBezTo>
                    <a:pt x="168" y="188"/>
                    <a:pt x="173" y="189"/>
                    <a:pt x="173" y="186"/>
                  </a:cubicBezTo>
                  <a:cubicBezTo>
                    <a:pt x="174" y="184"/>
                    <a:pt x="176" y="183"/>
                    <a:pt x="176" y="181"/>
                  </a:cubicBezTo>
                  <a:cubicBezTo>
                    <a:pt x="177" y="178"/>
                    <a:pt x="178" y="177"/>
                    <a:pt x="180" y="177"/>
                  </a:cubicBezTo>
                  <a:cubicBezTo>
                    <a:pt x="182" y="176"/>
                    <a:pt x="184" y="175"/>
                    <a:pt x="185" y="177"/>
                  </a:cubicBezTo>
                  <a:cubicBezTo>
                    <a:pt x="187" y="178"/>
                    <a:pt x="186" y="180"/>
                    <a:pt x="184" y="181"/>
                  </a:cubicBezTo>
                  <a:cubicBezTo>
                    <a:pt x="183" y="182"/>
                    <a:pt x="183" y="184"/>
                    <a:pt x="185" y="185"/>
                  </a:cubicBezTo>
                  <a:cubicBezTo>
                    <a:pt x="186" y="186"/>
                    <a:pt x="186" y="187"/>
                    <a:pt x="185" y="189"/>
                  </a:cubicBezTo>
                  <a:cubicBezTo>
                    <a:pt x="184" y="191"/>
                    <a:pt x="183" y="195"/>
                    <a:pt x="180" y="195"/>
                  </a:cubicBezTo>
                  <a:cubicBezTo>
                    <a:pt x="178" y="196"/>
                    <a:pt x="176" y="196"/>
                    <a:pt x="176" y="198"/>
                  </a:cubicBezTo>
                  <a:cubicBezTo>
                    <a:pt x="175" y="201"/>
                    <a:pt x="173" y="202"/>
                    <a:pt x="175" y="203"/>
                  </a:cubicBezTo>
                  <a:cubicBezTo>
                    <a:pt x="176" y="205"/>
                    <a:pt x="176" y="206"/>
                    <a:pt x="178" y="207"/>
                  </a:cubicBezTo>
                  <a:cubicBezTo>
                    <a:pt x="180" y="208"/>
                    <a:pt x="183" y="209"/>
                    <a:pt x="182" y="210"/>
                  </a:cubicBezTo>
                  <a:cubicBezTo>
                    <a:pt x="180" y="211"/>
                    <a:pt x="179" y="211"/>
                    <a:pt x="179" y="212"/>
                  </a:cubicBezTo>
                  <a:cubicBezTo>
                    <a:pt x="179" y="214"/>
                    <a:pt x="179" y="215"/>
                    <a:pt x="178" y="215"/>
                  </a:cubicBezTo>
                  <a:cubicBezTo>
                    <a:pt x="176" y="216"/>
                    <a:pt x="176" y="218"/>
                    <a:pt x="177" y="219"/>
                  </a:cubicBezTo>
                  <a:cubicBezTo>
                    <a:pt x="177" y="220"/>
                    <a:pt x="178" y="221"/>
                    <a:pt x="181" y="221"/>
                  </a:cubicBezTo>
                  <a:cubicBezTo>
                    <a:pt x="185" y="221"/>
                    <a:pt x="187" y="221"/>
                    <a:pt x="187" y="222"/>
                  </a:cubicBezTo>
                  <a:cubicBezTo>
                    <a:pt x="188" y="224"/>
                    <a:pt x="187" y="225"/>
                    <a:pt x="187" y="226"/>
                  </a:cubicBezTo>
                  <a:cubicBezTo>
                    <a:pt x="188" y="227"/>
                    <a:pt x="190" y="229"/>
                    <a:pt x="190" y="229"/>
                  </a:cubicBezTo>
                  <a:cubicBezTo>
                    <a:pt x="190" y="229"/>
                    <a:pt x="190" y="232"/>
                    <a:pt x="191" y="234"/>
                  </a:cubicBezTo>
                  <a:cubicBezTo>
                    <a:pt x="191" y="236"/>
                    <a:pt x="191" y="238"/>
                    <a:pt x="190" y="240"/>
                  </a:cubicBezTo>
                  <a:cubicBezTo>
                    <a:pt x="189" y="242"/>
                    <a:pt x="191" y="244"/>
                    <a:pt x="193" y="243"/>
                  </a:cubicBezTo>
                  <a:cubicBezTo>
                    <a:pt x="196" y="241"/>
                    <a:pt x="198" y="243"/>
                    <a:pt x="198" y="245"/>
                  </a:cubicBezTo>
                  <a:cubicBezTo>
                    <a:pt x="198" y="247"/>
                    <a:pt x="199" y="249"/>
                    <a:pt x="201" y="249"/>
                  </a:cubicBezTo>
                  <a:cubicBezTo>
                    <a:pt x="202" y="249"/>
                    <a:pt x="203" y="251"/>
                    <a:pt x="203" y="254"/>
                  </a:cubicBezTo>
                  <a:cubicBezTo>
                    <a:pt x="203" y="256"/>
                    <a:pt x="205" y="256"/>
                    <a:pt x="208" y="256"/>
                  </a:cubicBezTo>
                  <a:cubicBezTo>
                    <a:pt x="211" y="256"/>
                    <a:pt x="211" y="259"/>
                    <a:pt x="209" y="260"/>
                  </a:cubicBezTo>
                  <a:cubicBezTo>
                    <a:pt x="208" y="262"/>
                    <a:pt x="210" y="262"/>
                    <a:pt x="210" y="264"/>
                  </a:cubicBezTo>
                  <a:cubicBezTo>
                    <a:pt x="210" y="266"/>
                    <a:pt x="209" y="267"/>
                    <a:pt x="207" y="268"/>
                  </a:cubicBezTo>
                  <a:cubicBezTo>
                    <a:pt x="206" y="269"/>
                    <a:pt x="206" y="270"/>
                    <a:pt x="206" y="273"/>
                  </a:cubicBezTo>
                  <a:cubicBezTo>
                    <a:pt x="207" y="275"/>
                    <a:pt x="209" y="276"/>
                    <a:pt x="207" y="278"/>
                  </a:cubicBezTo>
                  <a:cubicBezTo>
                    <a:pt x="205" y="280"/>
                    <a:pt x="203" y="281"/>
                    <a:pt x="205" y="283"/>
                  </a:cubicBezTo>
                  <a:cubicBezTo>
                    <a:pt x="207" y="284"/>
                    <a:pt x="208" y="284"/>
                    <a:pt x="209" y="284"/>
                  </a:cubicBezTo>
                  <a:cubicBezTo>
                    <a:pt x="210" y="283"/>
                    <a:pt x="212" y="282"/>
                    <a:pt x="212" y="282"/>
                  </a:cubicBezTo>
                  <a:cubicBezTo>
                    <a:pt x="214" y="283"/>
                    <a:pt x="214" y="285"/>
                    <a:pt x="216" y="285"/>
                  </a:cubicBezTo>
                  <a:cubicBezTo>
                    <a:pt x="217" y="285"/>
                    <a:pt x="218" y="286"/>
                    <a:pt x="220" y="285"/>
                  </a:cubicBezTo>
                  <a:cubicBezTo>
                    <a:pt x="222" y="284"/>
                    <a:pt x="225" y="284"/>
                    <a:pt x="225" y="285"/>
                  </a:cubicBezTo>
                  <a:cubicBezTo>
                    <a:pt x="226" y="287"/>
                    <a:pt x="228" y="289"/>
                    <a:pt x="229" y="289"/>
                  </a:cubicBezTo>
                  <a:cubicBezTo>
                    <a:pt x="230" y="290"/>
                    <a:pt x="230" y="293"/>
                    <a:pt x="227" y="292"/>
                  </a:cubicBezTo>
                  <a:cubicBezTo>
                    <a:pt x="225" y="291"/>
                    <a:pt x="224" y="291"/>
                    <a:pt x="225" y="293"/>
                  </a:cubicBezTo>
                  <a:cubicBezTo>
                    <a:pt x="226" y="294"/>
                    <a:pt x="226" y="295"/>
                    <a:pt x="225" y="295"/>
                  </a:cubicBezTo>
                  <a:cubicBezTo>
                    <a:pt x="223" y="294"/>
                    <a:pt x="225" y="296"/>
                    <a:pt x="224" y="298"/>
                  </a:cubicBezTo>
                  <a:cubicBezTo>
                    <a:pt x="222" y="299"/>
                    <a:pt x="222" y="301"/>
                    <a:pt x="223" y="301"/>
                  </a:cubicBezTo>
                  <a:cubicBezTo>
                    <a:pt x="224" y="302"/>
                    <a:pt x="226" y="306"/>
                    <a:pt x="225" y="307"/>
                  </a:cubicBezTo>
                  <a:cubicBezTo>
                    <a:pt x="225" y="308"/>
                    <a:pt x="227" y="309"/>
                    <a:pt x="226" y="311"/>
                  </a:cubicBezTo>
                  <a:cubicBezTo>
                    <a:pt x="225" y="313"/>
                    <a:pt x="225" y="313"/>
                    <a:pt x="223" y="313"/>
                  </a:cubicBezTo>
                  <a:cubicBezTo>
                    <a:pt x="221" y="314"/>
                    <a:pt x="220" y="315"/>
                    <a:pt x="220" y="316"/>
                  </a:cubicBezTo>
                  <a:cubicBezTo>
                    <a:pt x="220" y="318"/>
                    <a:pt x="219" y="319"/>
                    <a:pt x="221" y="321"/>
                  </a:cubicBezTo>
                  <a:cubicBezTo>
                    <a:pt x="224" y="322"/>
                    <a:pt x="229" y="324"/>
                    <a:pt x="230" y="325"/>
                  </a:cubicBezTo>
                  <a:cubicBezTo>
                    <a:pt x="231" y="326"/>
                    <a:pt x="233" y="328"/>
                    <a:pt x="234" y="326"/>
                  </a:cubicBezTo>
                  <a:cubicBezTo>
                    <a:pt x="236" y="325"/>
                    <a:pt x="237" y="324"/>
                    <a:pt x="235" y="323"/>
                  </a:cubicBezTo>
                  <a:cubicBezTo>
                    <a:pt x="233" y="322"/>
                    <a:pt x="232" y="320"/>
                    <a:pt x="232" y="319"/>
                  </a:cubicBezTo>
                  <a:cubicBezTo>
                    <a:pt x="232" y="318"/>
                    <a:pt x="232" y="318"/>
                    <a:pt x="234" y="317"/>
                  </a:cubicBezTo>
                  <a:cubicBezTo>
                    <a:pt x="236" y="316"/>
                    <a:pt x="238" y="315"/>
                    <a:pt x="238" y="314"/>
                  </a:cubicBezTo>
                  <a:cubicBezTo>
                    <a:pt x="239" y="312"/>
                    <a:pt x="241" y="311"/>
                    <a:pt x="242" y="312"/>
                  </a:cubicBezTo>
                  <a:cubicBezTo>
                    <a:pt x="242" y="314"/>
                    <a:pt x="242" y="315"/>
                    <a:pt x="242" y="315"/>
                  </a:cubicBezTo>
                  <a:cubicBezTo>
                    <a:pt x="242" y="315"/>
                    <a:pt x="242" y="312"/>
                    <a:pt x="243" y="311"/>
                  </a:cubicBezTo>
                  <a:cubicBezTo>
                    <a:pt x="245" y="310"/>
                    <a:pt x="246" y="311"/>
                    <a:pt x="247" y="312"/>
                  </a:cubicBezTo>
                  <a:cubicBezTo>
                    <a:pt x="248" y="313"/>
                    <a:pt x="249" y="314"/>
                    <a:pt x="249" y="315"/>
                  </a:cubicBezTo>
                  <a:cubicBezTo>
                    <a:pt x="251" y="315"/>
                    <a:pt x="254" y="313"/>
                    <a:pt x="254" y="313"/>
                  </a:cubicBezTo>
                  <a:cubicBezTo>
                    <a:pt x="255" y="311"/>
                    <a:pt x="257" y="309"/>
                    <a:pt x="259" y="309"/>
                  </a:cubicBezTo>
                  <a:cubicBezTo>
                    <a:pt x="260" y="309"/>
                    <a:pt x="261" y="309"/>
                    <a:pt x="263" y="309"/>
                  </a:cubicBezTo>
                  <a:cubicBezTo>
                    <a:pt x="264" y="309"/>
                    <a:pt x="267" y="308"/>
                    <a:pt x="268" y="307"/>
                  </a:cubicBezTo>
                  <a:cubicBezTo>
                    <a:pt x="268" y="305"/>
                    <a:pt x="268" y="303"/>
                    <a:pt x="269" y="303"/>
                  </a:cubicBezTo>
                  <a:cubicBezTo>
                    <a:pt x="270" y="302"/>
                    <a:pt x="271" y="304"/>
                    <a:pt x="273" y="303"/>
                  </a:cubicBezTo>
                  <a:cubicBezTo>
                    <a:pt x="275" y="302"/>
                    <a:pt x="276" y="301"/>
                    <a:pt x="277" y="300"/>
                  </a:cubicBezTo>
                  <a:cubicBezTo>
                    <a:pt x="278" y="298"/>
                    <a:pt x="279" y="298"/>
                    <a:pt x="280" y="297"/>
                  </a:cubicBezTo>
                  <a:cubicBezTo>
                    <a:pt x="282" y="296"/>
                    <a:pt x="282" y="296"/>
                    <a:pt x="283" y="294"/>
                  </a:cubicBezTo>
                  <a:cubicBezTo>
                    <a:pt x="283" y="293"/>
                    <a:pt x="283" y="290"/>
                    <a:pt x="284" y="290"/>
                  </a:cubicBezTo>
                  <a:cubicBezTo>
                    <a:pt x="285" y="289"/>
                    <a:pt x="287" y="289"/>
                    <a:pt x="288" y="289"/>
                  </a:cubicBezTo>
                  <a:cubicBezTo>
                    <a:pt x="289" y="289"/>
                    <a:pt x="292" y="290"/>
                    <a:pt x="293" y="291"/>
                  </a:cubicBezTo>
                  <a:cubicBezTo>
                    <a:pt x="294" y="292"/>
                    <a:pt x="296" y="294"/>
                    <a:pt x="297" y="293"/>
                  </a:cubicBezTo>
                  <a:cubicBezTo>
                    <a:pt x="299" y="292"/>
                    <a:pt x="299" y="291"/>
                    <a:pt x="300" y="290"/>
                  </a:cubicBezTo>
                  <a:cubicBezTo>
                    <a:pt x="301" y="290"/>
                    <a:pt x="302" y="290"/>
                    <a:pt x="303" y="291"/>
                  </a:cubicBezTo>
                  <a:cubicBezTo>
                    <a:pt x="304" y="292"/>
                    <a:pt x="307" y="291"/>
                    <a:pt x="306" y="289"/>
                  </a:cubicBezTo>
                  <a:cubicBezTo>
                    <a:pt x="304" y="288"/>
                    <a:pt x="303" y="288"/>
                    <a:pt x="303" y="286"/>
                  </a:cubicBezTo>
                  <a:cubicBezTo>
                    <a:pt x="304" y="285"/>
                    <a:pt x="304" y="284"/>
                    <a:pt x="306" y="284"/>
                  </a:cubicBezTo>
                  <a:cubicBezTo>
                    <a:pt x="307" y="283"/>
                    <a:pt x="307" y="282"/>
                    <a:pt x="307" y="282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6"/>
                    <a:pt x="306" y="273"/>
                    <a:pt x="304" y="272"/>
                  </a:cubicBezTo>
                  <a:cubicBezTo>
                    <a:pt x="302" y="270"/>
                    <a:pt x="300" y="268"/>
                    <a:pt x="300" y="266"/>
                  </a:cubicBezTo>
                  <a:cubicBezTo>
                    <a:pt x="299" y="264"/>
                    <a:pt x="298" y="261"/>
                    <a:pt x="299" y="258"/>
                  </a:cubicBezTo>
                  <a:cubicBezTo>
                    <a:pt x="299" y="256"/>
                    <a:pt x="300" y="256"/>
                    <a:pt x="302" y="254"/>
                  </a:cubicBezTo>
                  <a:cubicBezTo>
                    <a:pt x="304" y="252"/>
                    <a:pt x="305" y="250"/>
                    <a:pt x="303" y="248"/>
                  </a:cubicBezTo>
                  <a:cubicBezTo>
                    <a:pt x="301" y="246"/>
                    <a:pt x="300" y="246"/>
                    <a:pt x="301" y="244"/>
                  </a:cubicBezTo>
                  <a:cubicBezTo>
                    <a:pt x="303" y="243"/>
                    <a:pt x="303" y="242"/>
                    <a:pt x="301" y="241"/>
                  </a:cubicBezTo>
                  <a:cubicBezTo>
                    <a:pt x="299" y="240"/>
                    <a:pt x="295" y="239"/>
                    <a:pt x="296" y="237"/>
                  </a:cubicBezTo>
                  <a:cubicBezTo>
                    <a:pt x="297" y="235"/>
                    <a:pt x="296" y="236"/>
                    <a:pt x="299" y="236"/>
                  </a:cubicBezTo>
                  <a:cubicBezTo>
                    <a:pt x="301" y="236"/>
                    <a:pt x="301" y="237"/>
                    <a:pt x="303" y="235"/>
                  </a:cubicBezTo>
                  <a:cubicBezTo>
                    <a:pt x="305" y="232"/>
                    <a:pt x="306" y="232"/>
                    <a:pt x="308" y="231"/>
                  </a:cubicBezTo>
                  <a:cubicBezTo>
                    <a:pt x="311" y="231"/>
                    <a:pt x="317" y="231"/>
                    <a:pt x="319" y="231"/>
                  </a:cubicBezTo>
                  <a:cubicBezTo>
                    <a:pt x="322" y="230"/>
                    <a:pt x="324" y="231"/>
                    <a:pt x="326" y="230"/>
                  </a:cubicBezTo>
                  <a:cubicBezTo>
                    <a:pt x="329" y="228"/>
                    <a:pt x="329" y="227"/>
                    <a:pt x="327" y="226"/>
                  </a:cubicBezTo>
                  <a:cubicBezTo>
                    <a:pt x="325" y="224"/>
                    <a:pt x="326" y="223"/>
                    <a:pt x="329" y="223"/>
                  </a:cubicBezTo>
                  <a:cubicBezTo>
                    <a:pt x="331" y="222"/>
                    <a:pt x="332" y="222"/>
                    <a:pt x="333" y="220"/>
                  </a:cubicBezTo>
                  <a:cubicBezTo>
                    <a:pt x="334" y="218"/>
                    <a:pt x="336" y="215"/>
                    <a:pt x="333" y="215"/>
                  </a:cubicBezTo>
                  <a:cubicBezTo>
                    <a:pt x="330" y="214"/>
                    <a:pt x="331" y="212"/>
                    <a:pt x="332" y="211"/>
                  </a:cubicBezTo>
                  <a:cubicBezTo>
                    <a:pt x="333" y="210"/>
                    <a:pt x="336" y="210"/>
                    <a:pt x="336" y="209"/>
                  </a:cubicBezTo>
                  <a:cubicBezTo>
                    <a:pt x="336" y="208"/>
                    <a:pt x="336" y="207"/>
                    <a:pt x="334" y="206"/>
                  </a:cubicBezTo>
                  <a:cubicBezTo>
                    <a:pt x="332" y="204"/>
                    <a:pt x="331" y="203"/>
                    <a:pt x="331" y="201"/>
                  </a:cubicBezTo>
                  <a:cubicBezTo>
                    <a:pt x="331" y="200"/>
                    <a:pt x="332" y="197"/>
                    <a:pt x="330" y="196"/>
                  </a:cubicBezTo>
                  <a:cubicBezTo>
                    <a:pt x="328" y="195"/>
                    <a:pt x="329" y="194"/>
                    <a:pt x="332" y="194"/>
                  </a:cubicBezTo>
                  <a:cubicBezTo>
                    <a:pt x="334" y="193"/>
                    <a:pt x="337" y="190"/>
                    <a:pt x="334" y="188"/>
                  </a:cubicBezTo>
                  <a:cubicBezTo>
                    <a:pt x="332" y="187"/>
                    <a:pt x="331" y="186"/>
                    <a:pt x="329" y="184"/>
                  </a:cubicBezTo>
                  <a:cubicBezTo>
                    <a:pt x="326" y="183"/>
                    <a:pt x="324" y="180"/>
                    <a:pt x="324" y="178"/>
                  </a:cubicBezTo>
                  <a:cubicBezTo>
                    <a:pt x="324" y="175"/>
                    <a:pt x="324" y="175"/>
                    <a:pt x="326" y="175"/>
                  </a:cubicBezTo>
                  <a:cubicBezTo>
                    <a:pt x="329" y="174"/>
                    <a:pt x="330" y="174"/>
                    <a:pt x="330" y="174"/>
                  </a:cubicBezTo>
                  <a:cubicBezTo>
                    <a:pt x="330" y="174"/>
                    <a:pt x="327" y="173"/>
                    <a:pt x="326" y="170"/>
                  </a:cubicBezTo>
                  <a:cubicBezTo>
                    <a:pt x="325" y="168"/>
                    <a:pt x="324" y="166"/>
                    <a:pt x="325" y="165"/>
                  </a:cubicBezTo>
                  <a:cubicBezTo>
                    <a:pt x="325" y="163"/>
                    <a:pt x="326" y="161"/>
                    <a:pt x="327" y="160"/>
                  </a:cubicBezTo>
                  <a:cubicBezTo>
                    <a:pt x="328" y="159"/>
                    <a:pt x="326" y="158"/>
                    <a:pt x="324" y="159"/>
                  </a:cubicBezTo>
                  <a:cubicBezTo>
                    <a:pt x="321" y="160"/>
                    <a:pt x="321" y="157"/>
                    <a:pt x="320" y="155"/>
                  </a:cubicBezTo>
                  <a:cubicBezTo>
                    <a:pt x="319" y="153"/>
                    <a:pt x="316" y="150"/>
                    <a:pt x="316" y="150"/>
                  </a:cubicBezTo>
                  <a:cubicBezTo>
                    <a:pt x="315" y="149"/>
                    <a:pt x="312" y="147"/>
                    <a:pt x="311" y="145"/>
                  </a:cubicBezTo>
                  <a:cubicBezTo>
                    <a:pt x="311" y="144"/>
                    <a:pt x="309" y="139"/>
                    <a:pt x="309" y="136"/>
                  </a:cubicBezTo>
                  <a:cubicBezTo>
                    <a:pt x="309" y="134"/>
                    <a:pt x="309" y="131"/>
                    <a:pt x="313" y="131"/>
                  </a:cubicBezTo>
                  <a:cubicBezTo>
                    <a:pt x="316" y="130"/>
                    <a:pt x="319" y="131"/>
                    <a:pt x="321" y="130"/>
                  </a:cubicBezTo>
                  <a:cubicBezTo>
                    <a:pt x="323" y="129"/>
                    <a:pt x="324" y="129"/>
                    <a:pt x="325" y="128"/>
                  </a:cubicBezTo>
                  <a:cubicBezTo>
                    <a:pt x="326" y="126"/>
                    <a:pt x="325" y="123"/>
                    <a:pt x="328" y="123"/>
                  </a:cubicBezTo>
                  <a:cubicBezTo>
                    <a:pt x="330" y="123"/>
                    <a:pt x="334" y="122"/>
                    <a:pt x="334" y="122"/>
                  </a:cubicBezTo>
                  <a:cubicBezTo>
                    <a:pt x="334" y="122"/>
                    <a:pt x="337" y="125"/>
                    <a:pt x="338" y="124"/>
                  </a:cubicBezTo>
                  <a:cubicBezTo>
                    <a:pt x="339" y="123"/>
                    <a:pt x="339" y="122"/>
                    <a:pt x="341" y="123"/>
                  </a:cubicBezTo>
                  <a:cubicBezTo>
                    <a:pt x="343" y="124"/>
                    <a:pt x="345" y="127"/>
                    <a:pt x="347" y="127"/>
                  </a:cubicBezTo>
                  <a:cubicBezTo>
                    <a:pt x="348" y="126"/>
                    <a:pt x="348" y="127"/>
                    <a:pt x="350" y="126"/>
                  </a:cubicBezTo>
                  <a:cubicBezTo>
                    <a:pt x="352" y="125"/>
                    <a:pt x="354" y="125"/>
                    <a:pt x="355" y="124"/>
                  </a:cubicBezTo>
                  <a:cubicBezTo>
                    <a:pt x="356" y="123"/>
                    <a:pt x="358" y="122"/>
                    <a:pt x="360" y="120"/>
                  </a:cubicBezTo>
                  <a:cubicBezTo>
                    <a:pt x="361" y="119"/>
                    <a:pt x="362" y="118"/>
                    <a:pt x="364" y="118"/>
                  </a:cubicBezTo>
                  <a:cubicBezTo>
                    <a:pt x="365" y="118"/>
                    <a:pt x="363" y="116"/>
                    <a:pt x="364" y="114"/>
                  </a:cubicBezTo>
                  <a:cubicBezTo>
                    <a:pt x="365" y="112"/>
                    <a:pt x="366" y="109"/>
                    <a:pt x="366" y="109"/>
                  </a:cubicBezTo>
                  <a:cubicBezTo>
                    <a:pt x="366" y="109"/>
                    <a:pt x="368" y="111"/>
                    <a:pt x="369" y="110"/>
                  </a:cubicBezTo>
                  <a:cubicBezTo>
                    <a:pt x="370" y="109"/>
                    <a:pt x="372" y="108"/>
                    <a:pt x="372" y="107"/>
                  </a:cubicBezTo>
                  <a:cubicBezTo>
                    <a:pt x="372" y="106"/>
                    <a:pt x="373" y="105"/>
                    <a:pt x="373" y="104"/>
                  </a:cubicBezTo>
                  <a:cubicBezTo>
                    <a:pt x="373" y="104"/>
                    <a:pt x="373" y="104"/>
                    <a:pt x="373" y="10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0D0D3DE-86A3-4141-9457-D0ABC765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8506" y="2887420"/>
              <a:ext cx="990600" cy="955675"/>
            </a:xfrm>
            <a:custGeom>
              <a:avLst/>
              <a:gdLst>
                <a:gd name="T0" fmla="*/ 36 w 283"/>
                <a:gd name="T1" fmla="*/ 268 h 273"/>
                <a:gd name="T2" fmla="*/ 23 w 283"/>
                <a:gd name="T3" fmla="*/ 249 h 273"/>
                <a:gd name="T4" fmla="*/ 27 w 283"/>
                <a:gd name="T5" fmla="*/ 235 h 273"/>
                <a:gd name="T6" fmla="*/ 14 w 283"/>
                <a:gd name="T7" fmla="*/ 224 h 273"/>
                <a:gd name="T8" fmla="*/ 12 w 283"/>
                <a:gd name="T9" fmla="*/ 206 h 273"/>
                <a:gd name="T10" fmla="*/ 11 w 283"/>
                <a:gd name="T11" fmla="*/ 193 h 273"/>
                <a:gd name="T12" fmla="*/ 2 w 283"/>
                <a:gd name="T13" fmla="*/ 186 h 273"/>
                <a:gd name="T14" fmla="*/ 11 w 283"/>
                <a:gd name="T15" fmla="*/ 177 h 273"/>
                <a:gd name="T16" fmla="*/ 21 w 283"/>
                <a:gd name="T17" fmla="*/ 167 h 273"/>
                <a:gd name="T18" fmla="*/ 24 w 283"/>
                <a:gd name="T19" fmla="*/ 148 h 273"/>
                <a:gd name="T20" fmla="*/ 21 w 283"/>
                <a:gd name="T21" fmla="*/ 113 h 273"/>
                <a:gd name="T22" fmla="*/ 10 w 283"/>
                <a:gd name="T23" fmla="*/ 96 h 273"/>
                <a:gd name="T24" fmla="*/ 20 w 283"/>
                <a:gd name="T25" fmla="*/ 79 h 273"/>
                <a:gd name="T26" fmla="*/ 30 w 283"/>
                <a:gd name="T27" fmla="*/ 79 h 273"/>
                <a:gd name="T28" fmla="*/ 45 w 283"/>
                <a:gd name="T29" fmla="*/ 78 h 273"/>
                <a:gd name="T30" fmla="*/ 77 w 283"/>
                <a:gd name="T31" fmla="*/ 70 h 273"/>
                <a:gd name="T32" fmla="*/ 71 w 283"/>
                <a:gd name="T33" fmla="*/ 55 h 273"/>
                <a:gd name="T34" fmla="*/ 90 w 283"/>
                <a:gd name="T35" fmla="*/ 40 h 273"/>
                <a:gd name="T36" fmla="*/ 121 w 283"/>
                <a:gd name="T37" fmla="*/ 29 h 273"/>
                <a:gd name="T38" fmla="*/ 138 w 283"/>
                <a:gd name="T39" fmla="*/ 10 h 273"/>
                <a:gd name="T40" fmla="*/ 155 w 283"/>
                <a:gd name="T41" fmla="*/ 19 h 273"/>
                <a:gd name="T42" fmla="*/ 167 w 283"/>
                <a:gd name="T43" fmla="*/ 29 h 273"/>
                <a:gd name="T44" fmla="*/ 169 w 283"/>
                <a:gd name="T45" fmla="*/ 45 h 273"/>
                <a:gd name="T46" fmla="*/ 162 w 283"/>
                <a:gd name="T47" fmla="*/ 58 h 273"/>
                <a:gd name="T48" fmla="*/ 183 w 283"/>
                <a:gd name="T49" fmla="*/ 58 h 273"/>
                <a:gd name="T50" fmla="*/ 196 w 283"/>
                <a:gd name="T51" fmla="*/ 51 h 273"/>
                <a:gd name="T52" fmla="*/ 205 w 283"/>
                <a:gd name="T53" fmla="*/ 39 h 273"/>
                <a:gd name="T54" fmla="*/ 199 w 283"/>
                <a:gd name="T55" fmla="*/ 11 h 273"/>
                <a:gd name="T56" fmla="*/ 211 w 283"/>
                <a:gd name="T57" fmla="*/ 3 h 273"/>
                <a:gd name="T58" fmla="*/ 226 w 283"/>
                <a:gd name="T59" fmla="*/ 13 h 273"/>
                <a:gd name="T60" fmla="*/ 251 w 283"/>
                <a:gd name="T61" fmla="*/ 5 h 273"/>
                <a:gd name="T62" fmla="*/ 256 w 283"/>
                <a:gd name="T63" fmla="*/ 18 h 273"/>
                <a:gd name="T64" fmla="*/ 254 w 283"/>
                <a:gd name="T65" fmla="*/ 38 h 273"/>
                <a:gd name="T66" fmla="*/ 259 w 283"/>
                <a:gd name="T67" fmla="*/ 54 h 273"/>
                <a:gd name="T68" fmla="*/ 264 w 283"/>
                <a:gd name="T69" fmla="*/ 71 h 273"/>
                <a:gd name="T70" fmla="*/ 282 w 283"/>
                <a:gd name="T71" fmla="*/ 85 h 273"/>
                <a:gd name="T72" fmla="*/ 276 w 283"/>
                <a:gd name="T73" fmla="*/ 110 h 273"/>
                <a:gd name="T74" fmla="*/ 275 w 283"/>
                <a:gd name="T75" fmla="*/ 118 h 273"/>
                <a:gd name="T76" fmla="*/ 254 w 283"/>
                <a:gd name="T77" fmla="*/ 132 h 273"/>
                <a:gd name="T78" fmla="*/ 242 w 283"/>
                <a:gd name="T79" fmla="*/ 137 h 273"/>
                <a:gd name="T80" fmla="*/ 225 w 283"/>
                <a:gd name="T81" fmla="*/ 146 h 273"/>
                <a:gd name="T82" fmla="*/ 214 w 283"/>
                <a:gd name="T83" fmla="*/ 160 h 273"/>
                <a:gd name="T84" fmla="*/ 228 w 283"/>
                <a:gd name="T85" fmla="*/ 170 h 273"/>
                <a:gd name="T86" fmla="*/ 220 w 283"/>
                <a:gd name="T87" fmla="*/ 182 h 273"/>
                <a:gd name="T88" fmla="*/ 209 w 283"/>
                <a:gd name="T89" fmla="*/ 182 h 273"/>
                <a:gd name="T90" fmla="*/ 205 w 283"/>
                <a:gd name="T91" fmla="*/ 197 h 273"/>
                <a:gd name="T92" fmla="*/ 191 w 283"/>
                <a:gd name="T93" fmla="*/ 208 h 273"/>
                <a:gd name="T94" fmla="*/ 179 w 283"/>
                <a:gd name="T95" fmla="*/ 220 h 273"/>
                <a:gd name="T96" fmla="*/ 174 w 283"/>
                <a:gd name="T97" fmla="*/ 230 h 273"/>
                <a:gd name="T98" fmla="*/ 165 w 283"/>
                <a:gd name="T99" fmla="*/ 216 h 273"/>
                <a:gd name="T100" fmla="*/ 154 w 283"/>
                <a:gd name="T101" fmla="*/ 200 h 273"/>
                <a:gd name="T102" fmla="*/ 142 w 283"/>
                <a:gd name="T103" fmla="*/ 217 h 273"/>
                <a:gd name="T104" fmla="*/ 132 w 283"/>
                <a:gd name="T105" fmla="*/ 223 h 273"/>
                <a:gd name="T106" fmla="*/ 110 w 283"/>
                <a:gd name="T107" fmla="*/ 238 h 273"/>
                <a:gd name="T108" fmla="*/ 90 w 283"/>
                <a:gd name="T109" fmla="*/ 242 h 273"/>
                <a:gd name="T110" fmla="*/ 78 w 283"/>
                <a:gd name="T111" fmla="*/ 258 h 273"/>
                <a:gd name="T112" fmla="*/ 70 w 283"/>
                <a:gd name="T113" fmla="*/ 262 h 273"/>
                <a:gd name="T114" fmla="*/ 57 w 283"/>
                <a:gd name="T115" fmla="*/ 27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3" h="273">
                  <a:moveTo>
                    <a:pt x="45" y="273"/>
                  </a:moveTo>
                  <a:cubicBezTo>
                    <a:pt x="44" y="273"/>
                    <a:pt x="43" y="271"/>
                    <a:pt x="42" y="269"/>
                  </a:cubicBezTo>
                  <a:cubicBezTo>
                    <a:pt x="42" y="269"/>
                    <a:pt x="42" y="268"/>
                    <a:pt x="42" y="268"/>
                  </a:cubicBezTo>
                  <a:cubicBezTo>
                    <a:pt x="41" y="267"/>
                    <a:pt x="40" y="266"/>
                    <a:pt x="40" y="266"/>
                  </a:cubicBezTo>
                  <a:cubicBezTo>
                    <a:pt x="40" y="266"/>
                    <a:pt x="39" y="266"/>
                    <a:pt x="39" y="267"/>
                  </a:cubicBezTo>
                  <a:cubicBezTo>
                    <a:pt x="38" y="267"/>
                    <a:pt x="38" y="267"/>
                    <a:pt x="38" y="269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7" y="270"/>
                    <a:pt x="37" y="270"/>
                    <a:pt x="37" y="270"/>
                  </a:cubicBezTo>
                  <a:cubicBezTo>
                    <a:pt x="37" y="269"/>
                    <a:pt x="36" y="269"/>
                    <a:pt x="36" y="268"/>
                  </a:cubicBezTo>
                  <a:cubicBezTo>
                    <a:pt x="34" y="266"/>
                    <a:pt x="35" y="264"/>
                    <a:pt x="37" y="261"/>
                  </a:cubicBezTo>
                  <a:cubicBezTo>
                    <a:pt x="38" y="259"/>
                    <a:pt x="37" y="258"/>
                    <a:pt x="36" y="257"/>
                  </a:cubicBezTo>
                  <a:cubicBezTo>
                    <a:pt x="36" y="257"/>
                    <a:pt x="35" y="256"/>
                    <a:pt x="35" y="255"/>
                  </a:cubicBezTo>
                  <a:cubicBezTo>
                    <a:pt x="34" y="253"/>
                    <a:pt x="32" y="251"/>
                    <a:pt x="30" y="251"/>
                  </a:cubicBezTo>
                  <a:cubicBezTo>
                    <a:pt x="30" y="251"/>
                    <a:pt x="29" y="251"/>
                    <a:pt x="29" y="251"/>
                  </a:cubicBezTo>
                  <a:cubicBezTo>
                    <a:pt x="28" y="252"/>
                    <a:pt x="27" y="252"/>
                    <a:pt x="27" y="252"/>
                  </a:cubicBezTo>
                  <a:cubicBezTo>
                    <a:pt x="25" y="252"/>
                    <a:pt x="25" y="251"/>
                    <a:pt x="25" y="251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49"/>
                    <a:pt x="24" y="249"/>
                    <a:pt x="23" y="249"/>
                  </a:cubicBezTo>
                  <a:cubicBezTo>
                    <a:pt x="22" y="248"/>
                    <a:pt x="21" y="247"/>
                    <a:pt x="22" y="244"/>
                  </a:cubicBezTo>
                  <a:cubicBezTo>
                    <a:pt x="23" y="241"/>
                    <a:pt x="23" y="241"/>
                    <a:pt x="24" y="241"/>
                  </a:cubicBezTo>
                  <a:cubicBezTo>
                    <a:pt x="25" y="240"/>
                    <a:pt x="26" y="240"/>
                    <a:pt x="27" y="239"/>
                  </a:cubicBezTo>
                  <a:cubicBezTo>
                    <a:pt x="28" y="238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8" y="237"/>
                    <a:pt x="28" y="236"/>
                    <a:pt x="28" y="235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7" y="234"/>
                    <a:pt x="27" y="235"/>
                    <a:pt x="27" y="235"/>
                  </a:cubicBezTo>
                  <a:cubicBezTo>
                    <a:pt x="26" y="235"/>
                    <a:pt x="26" y="235"/>
                    <a:pt x="25" y="235"/>
                  </a:cubicBezTo>
                  <a:cubicBezTo>
                    <a:pt x="24" y="235"/>
                    <a:pt x="24" y="235"/>
                    <a:pt x="23" y="234"/>
                  </a:cubicBezTo>
                  <a:cubicBezTo>
                    <a:pt x="21" y="234"/>
                    <a:pt x="20" y="233"/>
                    <a:pt x="20" y="232"/>
                  </a:cubicBezTo>
                  <a:cubicBezTo>
                    <a:pt x="21" y="231"/>
                    <a:pt x="21" y="230"/>
                    <a:pt x="20" y="229"/>
                  </a:cubicBezTo>
                  <a:cubicBezTo>
                    <a:pt x="20" y="228"/>
                    <a:pt x="19" y="227"/>
                    <a:pt x="19" y="226"/>
                  </a:cubicBezTo>
                  <a:cubicBezTo>
                    <a:pt x="19" y="225"/>
                    <a:pt x="19" y="225"/>
                    <a:pt x="18" y="224"/>
                  </a:cubicBezTo>
                  <a:cubicBezTo>
                    <a:pt x="18" y="223"/>
                    <a:pt x="17" y="223"/>
                    <a:pt x="17" y="223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5" y="224"/>
                    <a:pt x="14" y="224"/>
                    <a:pt x="14" y="224"/>
                  </a:cubicBezTo>
                  <a:cubicBezTo>
                    <a:pt x="13" y="224"/>
                    <a:pt x="13" y="224"/>
                    <a:pt x="13" y="224"/>
                  </a:cubicBezTo>
                  <a:cubicBezTo>
                    <a:pt x="12" y="223"/>
                    <a:pt x="11" y="223"/>
                    <a:pt x="11" y="222"/>
                  </a:cubicBezTo>
                  <a:cubicBezTo>
                    <a:pt x="10" y="222"/>
                    <a:pt x="10" y="220"/>
                    <a:pt x="11" y="218"/>
                  </a:cubicBezTo>
                  <a:cubicBezTo>
                    <a:pt x="11" y="216"/>
                    <a:pt x="11" y="216"/>
                    <a:pt x="10" y="216"/>
                  </a:cubicBezTo>
                  <a:cubicBezTo>
                    <a:pt x="10" y="216"/>
                    <a:pt x="9" y="216"/>
                    <a:pt x="9" y="216"/>
                  </a:cubicBezTo>
                  <a:cubicBezTo>
                    <a:pt x="8" y="215"/>
                    <a:pt x="6" y="214"/>
                    <a:pt x="7" y="213"/>
                  </a:cubicBezTo>
                  <a:cubicBezTo>
                    <a:pt x="7" y="213"/>
                    <a:pt x="7" y="212"/>
                    <a:pt x="8" y="212"/>
                  </a:cubicBezTo>
                  <a:cubicBezTo>
                    <a:pt x="10" y="212"/>
                    <a:pt x="10" y="210"/>
                    <a:pt x="10" y="208"/>
                  </a:cubicBezTo>
                  <a:cubicBezTo>
                    <a:pt x="10" y="206"/>
                    <a:pt x="10" y="206"/>
                    <a:pt x="12" y="206"/>
                  </a:cubicBezTo>
                  <a:cubicBezTo>
                    <a:pt x="12" y="206"/>
                    <a:pt x="12" y="206"/>
                    <a:pt x="13" y="206"/>
                  </a:cubicBezTo>
                  <a:cubicBezTo>
                    <a:pt x="13" y="206"/>
                    <a:pt x="14" y="206"/>
                    <a:pt x="15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6" y="205"/>
                    <a:pt x="16" y="204"/>
                    <a:pt x="16" y="203"/>
                  </a:cubicBezTo>
                  <a:cubicBezTo>
                    <a:pt x="16" y="202"/>
                    <a:pt x="16" y="201"/>
                    <a:pt x="16" y="201"/>
                  </a:cubicBezTo>
                  <a:cubicBezTo>
                    <a:pt x="16" y="198"/>
                    <a:pt x="16" y="198"/>
                    <a:pt x="14" y="198"/>
                  </a:cubicBezTo>
                  <a:cubicBezTo>
                    <a:pt x="13" y="198"/>
                    <a:pt x="11" y="197"/>
                    <a:pt x="11" y="196"/>
                  </a:cubicBezTo>
                  <a:cubicBezTo>
                    <a:pt x="10" y="195"/>
                    <a:pt x="10" y="194"/>
                    <a:pt x="11" y="193"/>
                  </a:cubicBezTo>
                  <a:cubicBezTo>
                    <a:pt x="12" y="192"/>
                    <a:pt x="12" y="191"/>
                    <a:pt x="12" y="191"/>
                  </a:cubicBezTo>
                  <a:cubicBezTo>
                    <a:pt x="12" y="191"/>
                    <a:pt x="11" y="191"/>
                    <a:pt x="11" y="191"/>
                  </a:cubicBezTo>
                  <a:cubicBezTo>
                    <a:pt x="11" y="191"/>
                    <a:pt x="11" y="191"/>
                    <a:pt x="11" y="191"/>
                  </a:cubicBezTo>
                  <a:cubicBezTo>
                    <a:pt x="10" y="191"/>
                    <a:pt x="9" y="191"/>
                    <a:pt x="9" y="191"/>
                  </a:cubicBezTo>
                  <a:cubicBezTo>
                    <a:pt x="8" y="191"/>
                    <a:pt x="6" y="191"/>
                    <a:pt x="5" y="192"/>
                  </a:cubicBezTo>
                  <a:cubicBezTo>
                    <a:pt x="4" y="192"/>
                    <a:pt x="4" y="192"/>
                    <a:pt x="3" y="192"/>
                  </a:cubicBezTo>
                  <a:cubicBezTo>
                    <a:pt x="3" y="192"/>
                    <a:pt x="2" y="192"/>
                    <a:pt x="2" y="191"/>
                  </a:cubicBezTo>
                  <a:cubicBezTo>
                    <a:pt x="1" y="191"/>
                    <a:pt x="1" y="189"/>
                    <a:pt x="2" y="188"/>
                  </a:cubicBezTo>
                  <a:cubicBezTo>
                    <a:pt x="2" y="187"/>
                    <a:pt x="2" y="187"/>
                    <a:pt x="2" y="186"/>
                  </a:cubicBezTo>
                  <a:cubicBezTo>
                    <a:pt x="2" y="185"/>
                    <a:pt x="1" y="184"/>
                    <a:pt x="1" y="183"/>
                  </a:cubicBezTo>
                  <a:cubicBezTo>
                    <a:pt x="1" y="182"/>
                    <a:pt x="0" y="181"/>
                    <a:pt x="1" y="180"/>
                  </a:cubicBezTo>
                  <a:cubicBezTo>
                    <a:pt x="2" y="179"/>
                    <a:pt x="3" y="179"/>
                    <a:pt x="4" y="179"/>
                  </a:cubicBezTo>
                  <a:cubicBezTo>
                    <a:pt x="4" y="179"/>
                    <a:pt x="5" y="179"/>
                    <a:pt x="5" y="180"/>
                  </a:cubicBezTo>
                  <a:cubicBezTo>
                    <a:pt x="5" y="181"/>
                    <a:pt x="5" y="182"/>
                    <a:pt x="6" y="182"/>
                  </a:cubicBezTo>
                  <a:cubicBezTo>
                    <a:pt x="6" y="183"/>
                    <a:pt x="7" y="183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2"/>
                    <a:pt x="8" y="182"/>
                    <a:pt x="8" y="181"/>
                  </a:cubicBezTo>
                  <a:cubicBezTo>
                    <a:pt x="9" y="180"/>
                    <a:pt x="10" y="178"/>
                    <a:pt x="11" y="177"/>
                  </a:cubicBezTo>
                  <a:cubicBezTo>
                    <a:pt x="12" y="176"/>
                    <a:pt x="13" y="176"/>
                    <a:pt x="13" y="175"/>
                  </a:cubicBezTo>
                  <a:cubicBezTo>
                    <a:pt x="14" y="175"/>
                    <a:pt x="14" y="175"/>
                    <a:pt x="15" y="174"/>
                  </a:cubicBezTo>
                  <a:cubicBezTo>
                    <a:pt x="16" y="171"/>
                    <a:pt x="17" y="171"/>
                    <a:pt x="19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1" y="169"/>
                    <a:pt x="22" y="169"/>
                    <a:pt x="22" y="169"/>
                  </a:cubicBezTo>
                  <a:cubicBezTo>
                    <a:pt x="22" y="169"/>
                    <a:pt x="22" y="169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3" y="168"/>
                    <a:pt x="22" y="167"/>
                    <a:pt x="22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4" y="164"/>
                    <a:pt x="23" y="165"/>
                  </a:cubicBezTo>
                  <a:cubicBezTo>
                    <a:pt x="22" y="165"/>
                    <a:pt x="20" y="166"/>
                    <a:pt x="19" y="166"/>
                  </a:cubicBezTo>
                  <a:cubicBezTo>
                    <a:pt x="18" y="166"/>
                    <a:pt x="17" y="166"/>
                    <a:pt x="16" y="166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5" y="161"/>
                    <a:pt x="18" y="157"/>
                    <a:pt x="18" y="157"/>
                  </a:cubicBezTo>
                  <a:cubicBezTo>
                    <a:pt x="19" y="156"/>
                    <a:pt x="19" y="155"/>
                    <a:pt x="20" y="154"/>
                  </a:cubicBezTo>
                  <a:cubicBezTo>
                    <a:pt x="21" y="152"/>
                    <a:pt x="22" y="150"/>
                    <a:pt x="24" y="148"/>
                  </a:cubicBezTo>
                  <a:cubicBezTo>
                    <a:pt x="25" y="147"/>
                    <a:pt x="26" y="146"/>
                    <a:pt x="27" y="146"/>
                  </a:cubicBezTo>
                  <a:cubicBezTo>
                    <a:pt x="27" y="145"/>
                    <a:pt x="28" y="145"/>
                    <a:pt x="28" y="144"/>
                  </a:cubicBezTo>
                  <a:cubicBezTo>
                    <a:pt x="28" y="143"/>
                    <a:pt x="28" y="142"/>
                    <a:pt x="28" y="140"/>
                  </a:cubicBezTo>
                  <a:cubicBezTo>
                    <a:pt x="28" y="139"/>
                    <a:pt x="28" y="137"/>
                    <a:pt x="29" y="135"/>
                  </a:cubicBezTo>
                  <a:cubicBezTo>
                    <a:pt x="30" y="132"/>
                    <a:pt x="30" y="130"/>
                    <a:pt x="29" y="128"/>
                  </a:cubicBezTo>
                  <a:cubicBezTo>
                    <a:pt x="29" y="127"/>
                    <a:pt x="28" y="126"/>
                    <a:pt x="28" y="125"/>
                  </a:cubicBezTo>
                  <a:cubicBezTo>
                    <a:pt x="28" y="124"/>
                    <a:pt x="27" y="123"/>
                    <a:pt x="27" y="122"/>
                  </a:cubicBezTo>
                  <a:cubicBezTo>
                    <a:pt x="26" y="121"/>
                    <a:pt x="26" y="121"/>
                    <a:pt x="26" y="119"/>
                  </a:cubicBezTo>
                  <a:cubicBezTo>
                    <a:pt x="25" y="118"/>
                    <a:pt x="24" y="116"/>
                    <a:pt x="21" y="113"/>
                  </a:cubicBezTo>
                  <a:cubicBezTo>
                    <a:pt x="20" y="112"/>
                    <a:pt x="19" y="111"/>
                    <a:pt x="20" y="110"/>
                  </a:cubicBezTo>
                  <a:cubicBezTo>
                    <a:pt x="20" y="109"/>
                    <a:pt x="20" y="109"/>
                    <a:pt x="22" y="10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0" y="106"/>
                    <a:pt x="19" y="106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6" y="104"/>
                    <a:pt x="16" y="103"/>
                    <a:pt x="16" y="101"/>
                  </a:cubicBezTo>
                  <a:cubicBezTo>
                    <a:pt x="16" y="98"/>
                    <a:pt x="16" y="97"/>
                    <a:pt x="14" y="96"/>
                  </a:cubicBezTo>
                  <a:cubicBezTo>
                    <a:pt x="13" y="96"/>
                    <a:pt x="12" y="95"/>
                    <a:pt x="11" y="95"/>
                  </a:cubicBezTo>
                  <a:cubicBezTo>
                    <a:pt x="11" y="95"/>
                    <a:pt x="10" y="96"/>
                    <a:pt x="10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10" y="93"/>
                    <a:pt x="13" y="92"/>
                  </a:cubicBezTo>
                  <a:cubicBezTo>
                    <a:pt x="13" y="92"/>
                    <a:pt x="14" y="92"/>
                    <a:pt x="14" y="91"/>
                  </a:cubicBezTo>
                  <a:cubicBezTo>
                    <a:pt x="14" y="91"/>
                    <a:pt x="13" y="90"/>
                    <a:pt x="12" y="89"/>
                  </a:cubicBezTo>
                  <a:cubicBezTo>
                    <a:pt x="10" y="88"/>
                    <a:pt x="10" y="86"/>
                    <a:pt x="10" y="85"/>
                  </a:cubicBezTo>
                  <a:cubicBezTo>
                    <a:pt x="10" y="85"/>
                    <a:pt x="11" y="84"/>
                    <a:pt x="12" y="83"/>
                  </a:cubicBezTo>
                  <a:cubicBezTo>
                    <a:pt x="15" y="83"/>
                    <a:pt x="16" y="82"/>
                    <a:pt x="17" y="81"/>
                  </a:cubicBezTo>
                  <a:cubicBezTo>
                    <a:pt x="18" y="80"/>
                    <a:pt x="19" y="79"/>
                    <a:pt x="20" y="79"/>
                  </a:cubicBezTo>
                  <a:cubicBezTo>
                    <a:pt x="20" y="79"/>
                    <a:pt x="21" y="79"/>
                    <a:pt x="22" y="80"/>
                  </a:cubicBezTo>
                  <a:cubicBezTo>
                    <a:pt x="22" y="82"/>
                    <a:pt x="23" y="82"/>
                    <a:pt x="26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5" y="79"/>
                    <a:pt x="24" y="79"/>
                  </a:cubicBezTo>
                  <a:cubicBezTo>
                    <a:pt x="24" y="78"/>
                    <a:pt x="24" y="78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4" y="74"/>
                    <a:pt x="26" y="74"/>
                    <a:pt x="27" y="74"/>
                  </a:cubicBezTo>
                  <a:cubicBezTo>
                    <a:pt x="28" y="74"/>
                    <a:pt x="28" y="76"/>
                    <a:pt x="29" y="77"/>
                  </a:cubicBezTo>
                  <a:cubicBezTo>
                    <a:pt x="29" y="78"/>
                    <a:pt x="29" y="78"/>
                    <a:pt x="30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3" y="80"/>
                    <a:pt x="34" y="80"/>
                    <a:pt x="35" y="80"/>
                  </a:cubicBezTo>
                  <a:cubicBezTo>
                    <a:pt x="35" y="80"/>
                    <a:pt x="36" y="80"/>
                    <a:pt x="36" y="80"/>
                  </a:cubicBezTo>
                  <a:cubicBezTo>
                    <a:pt x="38" y="80"/>
                    <a:pt x="41" y="82"/>
                    <a:pt x="43" y="83"/>
                  </a:cubicBezTo>
                  <a:cubicBezTo>
                    <a:pt x="44" y="84"/>
                    <a:pt x="45" y="84"/>
                    <a:pt x="45" y="84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6" y="83"/>
                    <a:pt x="45" y="83"/>
                    <a:pt x="45" y="82"/>
                  </a:cubicBezTo>
                  <a:cubicBezTo>
                    <a:pt x="44" y="81"/>
                    <a:pt x="43" y="80"/>
                    <a:pt x="44" y="79"/>
                  </a:cubicBezTo>
                  <a:cubicBezTo>
                    <a:pt x="44" y="79"/>
                    <a:pt x="44" y="78"/>
                    <a:pt x="45" y="78"/>
                  </a:cubicBezTo>
                  <a:cubicBezTo>
                    <a:pt x="46" y="78"/>
                    <a:pt x="48" y="80"/>
                    <a:pt x="49" y="81"/>
                  </a:cubicBezTo>
                  <a:cubicBezTo>
                    <a:pt x="50" y="81"/>
                    <a:pt x="50" y="82"/>
                    <a:pt x="51" y="82"/>
                  </a:cubicBezTo>
                  <a:cubicBezTo>
                    <a:pt x="52" y="82"/>
                    <a:pt x="54" y="80"/>
                    <a:pt x="55" y="80"/>
                  </a:cubicBezTo>
                  <a:cubicBezTo>
                    <a:pt x="56" y="78"/>
                    <a:pt x="63" y="76"/>
                    <a:pt x="65" y="75"/>
                  </a:cubicBezTo>
                  <a:cubicBezTo>
                    <a:pt x="66" y="75"/>
                    <a:pt x="67" y="74"/>
                    <a:pt x="67" y="74"/>
                  </a:cubicBezTo>
                  <a:cubicBezTo>
                    <a:pt x="68" y="74"/>
                    <a:pt x="70" y="75"/>
                    <a:pt x="70" y="77"/>
                  </a:cubicBezTo>
                  <a:cubicBezTo>
                    <a:pt x="70" y="78"/>
                    <a:pt x="70" y="78"/>
                    <a:pt x="71" y="78"/>
                  </a:cubicBezTo>
                  <a:cubicBezTo>
                    <a:pt x="72" y="78"/>
                    <a:pt x="74" y="76"/>
                    <a:pt x="75" y="74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7" y="70"/>
                    <a:pt x="78" y="69"/>
                    <a:pt x="78" y="69"/>
                  </a:cubicBezTo>
                  <a:cubicBezTo>
                    <a:pt x="79" y="67"/>
                    <a:pt x="79" y="67"/>
                    <a:pt x="78" y="66"/>
                  </a:cubicBezTo>
                  <a:cubicBezTo>
                    <a:pt x="78" y="66"/>
                    <a:pt x="78" y="66"/>
                    <a:pt x="77" y="65"/>
                  </a:cubicBezTo>
                  <a:cubicBezTo>
                    <a:pt x="76" y="64"/>
                    <a:pt x="75" y="63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0"/>
                    <a:pt x="69" y="59"/>
                    <a:pt x="69" y="58"/>
                  </a:cubicBezTo>
                  <a:cubicBezTo>
                    <a:pt x="68" y="57"/>
                    <a:pt x="69" y="57"/>
                    <a:pt x="69" y="56"/>
                  </a:cubicBezTo>
                  <a:cubicBezTo>
                    <a:pt x="70" y="55"/>
                    <a:pt x="70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3"/>
                    <a:pt x="74" y="50"/>
                    <a:pt x="77" y="50"/>
                  </a:cubicBezTo>
                  <a:cubicBezTo>
                    <a:pt x="79" y="50"/>
                    <a:pt x="81" y="50"/>
                    <a:pt x="82" y="49"/>
                  </a:cubicBezTo>
                  <a:cubicBezTo>
                    <a:pt x="82" y="49"/>
                    <a:pt x="83" y="48"/>
                    <a:pt x="83" y="47"/>
                  </a:cubicBezTo>
                  <a:cubicBezTo>
                    <a:pt x="84" y="45"/>
                    <a:pt x="84" y="44"/>
                    <a:pt x="85" y="43"/>
                  </a:cubicBezTo>
                  <a:cubicBezTo>
                    <a:pt x="86" y="42"/>
                    <a:pt x="87" y="42"/>
                    <a:pt x="88" y="42"/>
                  </a:cubicBezTo>
                  <a:cubicBezTo>
                    <a:pt x="89" y="42"/>
                    <a:pt x="89" y="42"/>
                    <a:pt x="89" y="41"/>
                  </a:cubicBezTo>
                  <a:cubicBezTo>
                    <a:pt x="89" y="41"/>
                    <a:pt x="90" y="41"/>
                    <a:pt x="90" y="40"/>
                  </a:cubicBezTo>
                  <a:cubicBezTo>
                    <a:pt x="90" y="39"/>
                    <a:pt x="91" y="38"/>
                    <a:pt x="94" y="37"/>
                  </a:cubicBezTo>
                  <a:cubicBezTo>
                    <a:pt x="95" y="37"/>
                    <a:pt x="97" y="36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0" y="35"/>
                    <a:pt x="101" y="35"/>
                    <a:pt x="101" y="34"/>
                  </a:cubicBezTo>
                  <a:cubicBezTo>
                    <a:pt x="102" y="33"/>
                    <a:pt x="106" y="33"/>
                    <a:pt x="109" y="32"/>
                  </a:cubicBezTo>
                  <a:cubicBezTo>
                    <a:pt x="109" y="32"/>
                    <a:pt x="110" y="32"/>
                    <a:pt x="111" y="32"/>
                  </a:cubicBezTo>
                  <a:cubicBezTo>
                    <a:pt x="111" y="32"/>
                    <a:pt x="111" y="32"/>
                    <a:pt x="112" y="32"/>
                  </a:cubicBezTo>
                  <a:cubicBezTo>
                    <a:pt x="114" y="32"/>
                    <a:pt x="119" y="31"/>
                    <a:pt x="121" y="29"/>
                  </a:cubicBezTo>
                  <a:cubicBezTo>
                    <a:pt x="123" y="27"/>
                    <a:pt x="126" y="25"/>
                    <a:pt x="128" y="24"/>
                  </a:cubicBezTo>
                  <a:cubicBezTo>
                    <a:pt x="129" y="23"/>
                    <a:pt x="130" y="23"/>
                    <a:pt x="130" y="23"/>
                  </a:cubicBezTo>
                  <a:cubicBezTo>
                    <a:pt x="132" y="21"/>
                    <a:pt x="134" y="20"/>
                    <a:pt x="136" y="19"/>
                  </a:cubicBezTo>
                  <a:cubicBezTo>
                    <a:pt x="138" y="18"/>
                    <a:pt x="138" y="18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5"/>
                    <a:pt x="139" y="15"/>
                    <a:pt x="138" y="14"/>
                  </a:cubicBezTo>
                  <a:cubicBezTo>
                    <a:pt x="137" y="13"/>
                    <a:pt x="137" y="13"/>
                    <a:pt x="137" y="12"/>
                  </a:cubicBezTo>
                  <a:cubicBezTo>
                    <a:pt x="137" y="11"/>
                    <a:pt x="137" y="11"/>
                    <a:pt x="138" y="10"/>
                  </a:cubicBezTo>
                  <a:cubicBezTo>
                    <a:pt x="138" y="10"/>
                    <a:pt x="138" y="10"/>
                    <a:pt x="138" y="9"/>
                  </a:cubicBezTo>
                  <a:cubicBezTo>
                    <a:pt x="139" y="8"/>
                    <a:pt x="140" y="6"/>
                    <a:pt x="141" y="6"/>
                  </a:cubicBezTo>
                  <a:cubicBezTo>
                    <a:pt x="142" y="6"/>
                    <a:pt x="142" y="7"/>
                    <a:pt x="143" y="7"/>
                  </a:cubicBezTo>
                  <a:cubicBezTo>
                    <a:pt x="144" y="8"/>
                    <a:pt x="144" y="8"/>
                    <a:pt x="145" y="9"/>
                  </a:cubicBezTo>
                  <a:cubicBezTo>
                    <a:pt x="145" y="9"/>
                    <a:pt x="146" y="10"/>
                    <a:pt x="147" y="10"/>
                  </a:cubicBezTo>
                  <a:cubicBezTo>
                    <a:pt x="148" y="11"/>
                    <a:pt x="148" y="12"/>
                    <a:pt x="148" y="13"/>
                  </a:cubicBezTo>
                  <a:cubicBezTo>
                    <a:pt x="148" y="14"/>
                    <a:pt x="148" y="14"/>
                    <a:pt x="148" y="15"/>
                  </a:cubicBezTo>
                  <a:cubicBezTo>
                    <a:pt x="149" y="17"/>
                    <a:pt x="150" y="17"/>
                    <a:pt x="152" y="17"/>
                  </a:cubicBezTo>
                  <a:cubicBezTo>
                    <a:pt x="153" y="17"/>
                    <a:pt x="154" y="18"/>
                    <a:pt x="155" y="19"/>
                  </a:cubicBezTo>
                  <a:cubicBezTo>
                    <a:pt x="155" y="19"/>
                    <a:pt x="155" y="19"/>
                    <a:pt x="156" y="20"/>
                  </a:cubicBezTo>
                  <a:cubicBezTo>
                    <a:pt x="156" y="20"/>
                    <a:pt x="157" y="20"/>
                    <a:pt x="157" y="20"/>
                  </a:cubicBezTo>
                  <a:cubicBezTo>
                    <a:pt x="158" y="20"/>
                    <a:pt x="159" y="20"/>
                    <a:pt x="159" y="20"/>
                  </a:cubicBezTo>
                  <a:cubicBezTo>
                    <a:pt x="160" y="19"/>
                    <a:pt x="161" y="19"/>
                    <a:pt x="162" y="19"/>
                  </a:cubicBezTo>
                  <a:cubicBezTo>
                    <a:pt x="163" y="19"/>
                    <a:pt x="165" y="20"/>
                    <a:pt x="165" y="21"/>
                  </a:cubicBezTo>
                  <a:cubicBezTo>
                    <a:pt x="166" y="21"/>
                    <a:pt x="166" y="22"/>
                    <a:pt x="166" y="23"/>
                  </a:cubicBezTo>
                  <a:cubicBezTo>
                    <a:pt x="166" y="24"/>
                    <a:pt x="167" y="25"/>
                    <a:pt x="168" y="26"/>
                  </a:cubicBezTo>
                  <a:cubicBezTo>
                    <a:pt x="169" y="26"/>
                    <a:pt x="170" y="27"/>
                    <a:pt x="169" y="28"/>
                  </a:cubicBezTo>
                  <a:cubicBezTo>
                    <a:pt x="169" y="28"/>
                    <a:pt x="169" y="29"/>
                    <a:pt x="167" y="29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5" y="31"/>
                    <a:pt x="165" y="31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3"/>
                    <a:pt x="167" y="34"/>
                    <a:pt x="166" y="36"/>
                  </a:cubicBezTo>
                  <a:cubicBezTo>
                    <a:pt x="165" y="36"/>
                    <a:pt x="165" y="37"/>
                    <a:pt x="165" y="38"/>
                  </a:cubicBezTo>
                  <a:cubicBezTo>
                    <a:pt x="165" y="39"/>
                    <a:pt x="165" y="40"/>
                    <a:pt x="164" y="41"/>
                  </a:cubicBezTo>
                  <a:cubicBezTo>
                    <a:pt x="163" y="41"/>
                    <a:pt x="162" y="42"/>
                    <a:pt x="162" y="42"/>
                  </a:cubicBezTo>
                  <a:cubicBezTo>
                    <a:pt x="162" y="42"/>
                    <a:pt x="163" y="42"/>
                    <a:pt x="164" y="43"/>
                  </a:cubicBezTo>
                  <a:cubicBezTo>
                    <a:pt x="166" y="45"/>
                    <a:pt x="167" y="45"/>
                    <a:pt x="169" y="45"/>
                  </a:cubicBezTo>
                  <a:cubicBezTo>
                    <a:pt x="169" y="45"/>
                    <a:pt x="169" y="45"/>
                    <a:pt x="170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2" y="46"/>
                    <a:pt x="172" y="47"/>
                    <a:pt x="171" y="49"/>
                  </a:cubicBezTo>
                  <a:cubicBezTo>
                    <a:pt x="171" y="50"/>
                    <a:pt x="171" y="50"/>
                    <a:pt x="171" y="51"/>
                  </a:cubicBezTo>
                  <a:cubicBezTo>
                    <a:pt x="171" y="52"/>
                    <a:pt x="171" y="53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5" y="55"/>
                    <a:pt x="165" y="55"/>
                    <a:pt x="163" y="56"/>
                  </a:cubicBezTo>
                  <a:cubicBezTo>
                    <a:pt x="163" y="57"/>
                    <a:pt x="162" y="57"/>
                    <a:pt x="162" y="58"/>
                  </a:cubicBezTo>
                  <a:cubicBezTo>
                    <a:pt x="162" y="58"/>
                    <a:pt x="162" y="58"/>
                    <a:pt x="163" y="59"/>
                  </a:cubicBezTo>
                  <a:cubicBezTo>
                    <a:pt x="164" y="59"/>
                    <a:pt x="165" y="60"/>
                    <a:pt x="165" y="61"/>
                  </a:cubicBezTo>
                  <a:cubicBezTo>
                    <a:pt x="166" y="61"/>
                    <a:pt x="166" y="62"/>
                    <a:pt x="166" y="62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69" y="61"/>
                    <a:pt x="170" y="60"/>
                    <a:pt x="171" y="59"/>
                  </a:cubicBezTo>
                  <a:cubicBezTo>
                    <a:pt x="172" y="58"/>
                    <a:pt x="173" y="58"/>
                    <a:pt x="174" y="58"/>
                  </a:cubicBezTo>
                  <a:cubicBezTo>
                    <a:pt x="175" y="58"/>
                    <a:pt x="176" y="58"/>
                    <a:pt x="177" y="58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81" y="58"/>
                    <a:pt x="182" y="58"/>
                    <a:pt x="183" y="58"/>
                  </a:cubicBezTo>
                  <a:cubicBezTo>
                    <a:pt x="184" y="57"/>
                    <a:pt x="184" y="57"/>
                    <a:pt x="185" y="56"/>
                  </a:cubicBezTo>
                  <a:cubicBezTo>
                    <a:pt x="185" y="55"/>
                    <a:pt x="185" y="55"/>
                    <a:pt x="186" y="54"/>
                  </a:cubicBezTo>
                  <a:cubicBezTo>
                    <a:pt x="186" y="53"/>
                    <a:pt x="187" y="53"/>
                    <a:pt x="187" y="53"/>
                  </a:cubicBezTo>
                  <a:cubicBezTo>
                    <a:pt x="188" y="51"/>
                    <a:pt x="188" y="50"/>
                    <a:pt x="190" y="50"/>
                  </a:cubicBezTo>
                  <a:cubicBezTo>
                    <a:pt x="190" y="50"/>
                    <a:pt x="190" y="50"/>
                    <a:pt x="191" y="50"/>
                  </a:cubicBezTo>
                  <a:cubicBezTo>
                    <a:pt x="191" y="51"/>
                    <a:pt x="191" y="51"/>
                    <a:pt x="192" y="51"/>
                  </a:cubicBezTo>
                  <a:cubicBezTo>
                    <a:pt x="192" y="51"/>
                    <a:pt x="192" y="50"/>
                    <a:pt x="193" y="50"/>
                  </a:cubicBezTo>
                  <a:cubicBezTo>
                    <a:pt x="193" y="50"/>
                    <a:pt x="194" y="50"/>
                    <a:pt x="194" y="50"/>
                  </a:cubicBezTo>
                  <a:cubicBezTo>
                    <a:pt x="195" y="50"/>
                    <a:pt x="196" y="51"/>
                    <a:pt x="196" y="51"/>
                  </a:cubicBezTo>
                  <a:cubicBezTo>
                    <a:pt x="197" y="52"/>
                    <a:pt x="198" y="53"/>
                    <a:pt x="199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1"/>
                    <a:pt x="201" y="49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6" y="47"/>
                    <a:pt x="209" y="46"/>
                    <a:pt x="209" y="45"/>
                  </a:cubicBezTo>
                  <a:cubicBezTo>
                    <a:pt x="208" y="44"/>
                    <a:pt x="208" y="44"/>
                    <a:pt x="207" y="44"/>
                  </a:cubicBezTo>
                  <a:cubicBezTo>
                    <a:pt x="206" y="43"/>
                    <a:pt x="206" y="43"/>
                    <a:pt x="205" y="43"/>
                  </a:cubicBezTo>
                  <a:cubicBezTo>
                    <a:pt x="204" y="42"/>
                    <a:pt x="204" y="42"/>
                    <a:pt x="204" y="41"/>
                  </a:cubicBezTo>
                  <a:cubicBezTo>
                    <a:pt x="205" y="40"/>
                    <a:pt x="205" y="40"/>
                    <a:pt x="205" y="39"/>
                  </a:cubicBezTo>
                  <a:cubicBezTo>
                    <a:pt x="206" y="35"/>
                    <a:pt x="207" y="29"/>
                    <a:pt x="206" y="28"/>
                  </a:cubicBezTo>
                  <a:cubicBezTo>
                    <a:pt x="204" y="26"/>
                    <a:pt x="204" y="26"/>
                    <a:pt x="204" y="23"/>
                  </a:cubicBezTo>
                  <a:cubicBezTo>
                    <a:pt x="203" y="21"/>
                    <a:pt x="201" y="20"/>
                    <a:pt x="199" y="19"/>
                  </a:cubicBezTo>
                  <a:cubicBezTo>
                    <a:pt x="197" y="18"/>
                    <a:pt x="195" y="17"/>
                    <a:pt x="194" y="15"/>
                  </a:cubicBezTo>
                  <a:cubicBezTo>
                    <a:pt x="194" y="15"/>
                    <a:pt x="194" y="15"/>
                    <a:pt x="194" y="14"/>
                  </a:cubicBezTo>
                  <a:cubicBezTo>
                    <a:pt x="193" y="13"/>
                    <a:pt x="192" y="12"/>
                    <a:pt x="193" y="11"/>
                  </a:cubicBezTo>
                  <a:cubicBezTo>
                    <a:pt x="193" y="10"/>
                    <a:pt x="194" y="10"/>
                    <a:pt x="195" y="10"/>
                  </a:cubicBezTo>
                  <a:cubicBezTo>
                    <a:pt x="196" y="10"/>
                    <a:pt x="197" y="10"/>
                    <a:pt x="197" y="10"/>
                  </a:cubicBezTo>
                  <a:cubicBezTo>
                    <a:pt x="198" y="11"/>
                    <a:pt x="199" y="11"/>
                    <a:pt x="199" y="11"/>
                  </a:cubicBezTo>
                  <a:cubicBezTo>
                    <a:pt x="200" y="11"/>
                    <a:pt x="200" y="11"/>
                    <a:pt x="200" y="11"/>
                  </a:cubicBezTo>
                  <a:cubicBezTo>
                    <a:pt x="201" y="11"/>
                    <a:pt x="201" y="11"/>
                    <a:pt x="202" y="11"/>
                  </a:cubicBezTo>
                  <a:cubicBezTo>
                    <a:pt x="203" y="11"/>
                    <a:pt x="203" y="11"/>
                    <a:pt x="203" y="11"/>
                  </a:cubicBezTo>
                  <a:cubicBezTo>
                    <a:pt x="204" y="11"/>
                    <a:pt x="205" y="11"/>
                    <a:pt x="205" y="10"/>
                  </a:cubicBezTo>
                  <a:cubicBezTo>
                    <a:pt x="205" y="9"/>
                    <a:pt x="205" y="8"/>
                    <a:pt x="205" y="8"/>
                  </a:cubicBezTo>
                  <a:cubicBezTo>
                    <a:pt x="204" y="7"/>
                    <a:pt x="204" y="6"/>
                    <a:pt x="206" y="5"/>
                  </a:cubicBezTo>
                  <a:cubicBezTo>
                    <a:pt x="206" y="4"/>
                    <a:pt x="207" y="4"/>
                    <a:pt x="207" y="3"/>
                  </a:cubicBezTo>
                  <a:cubicBezTo>
                    <a:pt x="208" y="2"/>
                    <a:pt x="208" y="2"/>
                    <a:pt x="209" y="2"/>
                  </a:cubicBezTo>
                  <a:cubicBezTo>
                    <a:pt x="210" y="2"/>
                    <a:pt x="211" y="2"/>
                    <a:pt x="211" y="3"/>
                  </a:cubicBezTo>
                  <a:cubicBezTo>
                    <a:pt x="211" y="3"/>
                    <a:pt x="211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6" y="3"/>
                    <a:pt x="216" y="3"/>
                    <a:pt x="218" y="2"/>
                  </a:cubicBezTo>
                  <a:cubicBezTo>
                    <a:pt x="219" y="1"/>
                    <a:pt x="220" y="0"/>
                    <a:pt x="220" y="0"/>
                  </a:cubicBezTo>
                  <a:cubicBezTo>
                    <a:pt x="221" y="0"/>
                    <a:pt x="222" y="1"/>
                    <a:pt x="223" y="2"/>
                  </a:cubicBezTo>
                  <a:cubicBezTo>
                    <a:pt x="224" y="2"/>
                    <a:pt x="224" y="4"/>
                    <a:pt x="224" y="4"/>
                  </a:cubicBezTo>
                  <a:cubicBezTo>
                    <a:pt x="224" y="5"/>
                    <a:pt x="224" y="6"/>
                    <a:pt x="225" y="7"/>
                  </a:cubicBezTo>
                  <a:cubicBezTo>
                    <a:pt x="226" y="9"/>
                    <a:pt x="226" y="12"/>
                    <a:pt x="226" y="13"/>
                  </a:cubicBezTo>
                  <a:cubicBezTo>
                    <a:pt x="225" y="14"/>
                    <a:pt x="225" y="15"/>
                    <a:pt x="225" y="16"/>
                  </a:cubicBezTo>
                  <a:cubicBezTo>
                    <a:pt x="225" y="16"/>
                    <a:pt x="226" y="17"/>
                    <a:pt x="227" y="17"/>
                  </a:cubicBezTo>
                  <a:cubicBezTo>
                    <a:pt x="227" y="17"/>
                    <a:pt x="230" y="18"/>
                    <a:pt x="233" y="18"/>
                  </a:cubicBezTo>
                  <a:cubicBezTo>
                    <a:pt x="235" y="18"/>
                    <a:pt x="236" y="18"/>
                    <a:pt x="236" y="18"/>
                  </a:cubicBezTo>
                  <a:cubicBezTo>
                    <a:pt x="237" y="17"/>
                    <a:pt x="239" y="17"/>
                    <a:pt x="240" y="17"/>
                  </a:cubicBezTo>
                  <a:cubicBezTo>
                    <a:pt x="242" y="16"/>
                    <a:pt x="244" y="16"/>
                    <a:pt x="244" y="15"/>
                  </a:cubicBezTo>
                  <a:cubicBezTo>
                    <a:pt x="244" y="13"/>
                    <a:pt x="245" y="13"/>
                    <a:pt x="245" y="12"/>
                  </a:cubicBezTo>
                  <a:cubicBezTo>
                    <a:pt x="246" y="11"/>
                    <a:pt x="247" y="11"/>
                    <a:pt x="247" y="10"/>
                  </a:cubicBezTo>
                  <a:cubicBezTo>
                    <a:pt x="248" y="7"/>
                    <a:pt x="249" y="5"/>
                    <a:pt x="251" y="5"/>
                  </a:cubicBezTo>
                  <a:cubicBezTo>
                    <a:pt x="251" y="5"/>
                    <a:pt x="252" y="5"/>
                    <a:pt x="252" y="5"/>
                  </a:cubicBezTo>
                  <a:cubicBezTo>
                    <a:pt x="253" y="5"/>
                    <a:pt x="254" y="4"/>
                    <a:pt x="254" y="4"/>
                  </a:cubicBezTo>
                  <a:cubicBezTo>
                    <a:pt x="255" y="4"/>
                    <a:pt x="256" y="5"/>
                    <a:pt x="257" y="5"/>
                  </a:cubicBezTo>
                  <a:cubicBezTo>
                    <a:pt x="258" y="6"/>
                    <a:pt x="258" y="7"/>
                    <a:pt x="258" y="8"/>
                  </a:cubicBezTo>
                  <a:cubicBezTo>
                    <a:pt x="258" y="9"/>
                    <a:pt x="256" y="10"/>
                    <a:pt x="255" y="11"/>
                  </a:cubicBezTo>
                  <a:cubicBezTo>
                    <a:pt x="255" y="11"/>
                    <a:pt x="255" y="11"/>
                    <a:pt x="255" y="12"/>
                  </a:cubicBezTo>
                  <a:cubicBezTo>
                    <a:pt x="255" y="12"/>
                    <a:pt x="255" y="13"/>
                    <a:pt x="256" y="13"/>
                  </a:cubicBezTo>
                  <a:cubicBezTo>
                    <a:pt x="257" y="14"/>
                    <a:pt x="257" y="15"/>
                    <a:pt x="257" y="15"/>
                  </a:cubicBezTo>
                  <a:cubicBezTo>
                    <a:pt x="257" y="16"/>
                    <a:pt x="257" y="17"/>
                    <a:pt x="256" y="18"/>
                  </a:cubicBezTo>
                  <a:cubicBezTo>
                    <a:pt x="256" y="19"/>
                    <a:pt x="256" y="20"/>
                    <a:pt x="255" y="21"/>
                  </a:cubicBezTo>
                  <a:cubicBezTo>
                    <a:pt x="254" y="23"/>
                    <a:pt x="253" y="25"/>
                    <a:pt x="251" y="25"/>
                  </a:cubicBezTo>
                  <a:cubicBezTo>
                    <a:pt x="249" y="25"/>
                    <a:pt x="248" y="26"/>
                    <a:pt x="247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6" y="31"/>
                    <a:pt x="245" y="31"/>
                    <a:pt x="246" y="32"/>
                  </a:cubicBezTo>
                  <a:cubicBezTo>
                    <a:pt x="246" y="33"/>
                    <a:pt x="247" y="33"/>
                    <a:pt x="247" y="34"/>
                  </a:cubicBezTo>
                  <a:cubicBezTo>
                    <a:pt x="248" y="34"/>
                    <a:pt x="248" y="35"/>
                    <a:pt x="249" y="36"/>
                  </a:cubicBezTo>
                  <a:cubicBezTo>
                    <a:pt x="250" y="36"/>
                    <a:pt x="250" y="36"/>
                    <a:pt x="251" y="36"/>
                  </a:cubicBezTo>
                  <a:cubicBezTo>
                    <a:pt x="252" y="37"/>
                    <a:pt x="253" y="37"/>
                    <a:pt x="254" y="38"/>
                  </a:cubicBezTo>
                  <a:cubicBezTo>
                    <a:pt x="254" y="39"/>
                    <a:pt x="253" y="39"/>
                    <a:pt x="253" y="39"/>
                  </a:cubicBezTo>
                  <a:cubicBezTo>
                    <a:pt x="253" y="40"/>
                    <a:pt x="252" y="40"/>
                    <a:pt x="252" y="40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51" y="43"/>
                    <a:pt x="250" y="44"/>
                    <a:pt x="249" y="45"/>
                  </a:cubicBezTo>
                  <a:cubicBezTo>
                    <a:pt x="248" y="45"/>
                    <a:pt x="248" y="47"/>
                    <a:pt x="248" y="48"/>
                  </a:cubicBezTo>
                  <a:cubicBezTo>
                    <a:pt x="248" y="48"/>
                    <a:pt x="249" y="49"/>
                    <a:pt x="252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7" y="49"/>
                    <a:pt x="258" y="50"/>
                    <a:pt x="259" y="51"/>
                  </a:cubicBezTo>
                  <a:cubicBezTo>
                    <a:pt x="259" y="52"/>
                    <a:pt x="259" y="53"/>
                    <a:pt x="259" y="54"/>
                  </a:cubicBezTo>
                  <a:cubicBezTo>
                    <a:pt x="259" y="54"/>
                    <a:pt x="259" y="55"/>
                    <a:pt x="259" y="55"/>
                  </a:cubicBezTo>
                  <a:cubicBezTo>
                    <a:pt x="259" y="56"/>
                    <a:pt x="260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61"/>
                    <a:pt x="262" y="63"/>
                  </a:cubicBezTo>
                  <a:cubicBezTo>
                    <a:pt x="262" y="65"/>
                    <a:pt x="263" y="67"/>
                    <a:pt x="262" y="69"/>
                  </a:cubicBezTo>
                  <a:cubicBezTo>
                    <a:pt x="261" y="70"/>
                    <a:pt x="261" y="70"/>
                    <a:pt x="262" y="71"/>
                  </a:cubicBezTo>
                  <a:cubicBezTo>
                    <a:pt x="262" y="71"/>
                    <a:pt x="262" y="72"/>
                    <a:pt x="263" y="72"/>
                  </a:cubicBezTo>
                  <a:cubicBezTo>
                    <a:pt x="263" y="72"/>
                    <a:pt x="264" y="71"/>
                    <a:pt x="264" y="71"/>
                  </a:cubicBezTo>
                  <a:cubicBezTo>
                    <a:pt x="265" y="70"/>
                    <a:pt x="266" y="70"/>
                    <a:pt x="266" y="70"/>
                  </a:cubicBezTo>
                  <a:cubicBezTo>
                    <a:pt x="268" y="70"/>
                    <a:pt x="270" y="72"/>
                    <a:pt x="270" y="74"/>
                  </a:cubicBezTo>
                  <a:cubicBezTo>
                    <a:pt x="270" y="76"/>
                    <a:pt x="270" y="77"/>
                    <a:pt x="272" y="77"/>
                  </a:cubicBezTo>
                  <a:cubicBezTo>
                    <a:pt x="273" y="77"/>
                    <a:pt x="274" y="79"/>
                    <a:pt x="274" y="83"/>
                  </a:cubicBezTo>
                  <a:cubicBezTo>
                    <a:pt x="274" y="84"/>
                    <a:pt x="275" y="84"/>
                    <a:pt x="275" y="84"/>
                  </a:cubicBezTo>
                  <a:cubicBezTo>
                    <a:pt x="275" y="84"/>
                    <a:pt x="276" y="85"/>
                    <a:pt x="277" y="85"/>
                  </a:cubicBezTo>
                  <a:cubicBezTo>
                    <a:pt x="278" y="85"/>
                    <a:pt x="278" y="84"/>
                    <a:pt x="279" y="84"/>
                  </a:cubicBezTo>
                  <a:cubicBezTo>
                    <a:pt x="279" y="84"/>
                    <a:pt x="280" y="84"/>
                    <a:pt x="280" y="84"/>
                  </a:cubicBezTo>
                  <a:cubicBezTo>
                    <a:pt x="281" y="84"/>
                    <a:pt x="282" y="85"/>
                    <a:pt x="282" y="85"/>
                  </a:cubicBezTo>
                  <a:cubicBezTo>
                    <a:pt x="283" y="87"/>
                    <a:pt x="282" y="89"/>
                    <a:pt x="281" y="90"/>
                  </a:cubicBezTo>
                  <a:cubicBezTo>
                    <a:pt x="281" y="90"/>
                    <a:pt x="281" y="91"/>
                    <a:pt x="281" y="91"/>
                  </a:cubicBezTo>
                  <a:cubicBezTo>
                    <a:pt x="281" y="91"/>
                    <a:pt x="282" y="92"/>
                    <a:pt x="282" y="93"/>
                  </a:cubicBezTo>
                  <a:cubicBezTo>
                    <a:pt x="282" y="95"/>
                    <a:pt x="280" y="97"/>
                    <a:pt x="279" y="98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8" y="102"/>
                    <a:pt x="278" y="103"/>
                    <a:pt x="279" y="104"/>
                  </a:cubicBezTo>
                  <a:cubicBezTo>
                    <a:pt x="279" y="105"/>
                    <a:pt x="280" y="106"/>
                    <a:pt x="278" y="107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7" y="109"/>
                    <a:pt x="276" y="110"/>
                    <a:pt x="276" y="110"/>
                  </a:cubicBezTo>
                  <a:cubicBezTo>
                    <a:pt x="276" y="111"/>
                    <a:pt x="276" y="111"/>
                    <a:pt x="277" y="111"/>
                  </a:cubicBezTo>
                  <a:cubicBezTo>
                    <a:pt x="278" y="112"/>
                    <a:pt x="279" y="112"/>
                    <a:pt x="280" y="112"/>
                  </a:cubicBezTo>
                  <a:cubicBezTo>
                    <a:pt x="280" y="112"/>
                    <a:pt x="280" y="112"/>
                    <a:pt x="280" y="112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2" y="112"/>
                    <a:pt x="282" y="112"/>
                    <a:pt x="282" y="112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0" y="115"/>
                    <a:pt x="278" y="115"/>
                  </a:cubicBezTo>
                  <a:cubicBezTo>
                    <a:pt x="276" y="115"/>
                    <a:pt x="274" y="116"/>
                    <a:pt x="274" y="117"/>
                  </a:cubicBezTo>
                  <a:cubicBezTo>
                    <a:pt x="274" y="117"/>
                    <a:pt x="274" y="117"/>
                    <a:pt x="275" y="118"/>
                  </a:cubicBezTo>
                  <a:cubicBezTo>
                    <a:pt x="275" y="118"/>
                    <a:pt x="276" y="119"/>
                    <a:pt x="276" y="120"/>
                  </a:cubicBezTo>
                  <a:cubicBezTo>
                    <a:pt x="275" y="122"/>
                    <a:pt x="273" y="125"/>
                    <a:pt x="271" y="127"/>
                  </a:cubicBezTo>
                  <a:cubicBezTo>
                    <a:pt x="267" y="131"/>
                    <a:pt x="265" y="134"/>
                    <a:pt x="264" y="134"/>
                  </a:cubicBezTo>
                  <a:cubicBezTo>
                    <a:pt x="263" y="135"/>
                    <a:pt x="263" y="135"/>
                    <a:pt x="262" y="136"/>
                  </a:cubicBezTo>
                  <a:cubicBezTo>
                    <a:pt x="261" y="137"/>
                    <a:pt x="260" y="138"/>
                    <a:pt x="258" y="138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56" y="138"/>
                    <a:pt x="255" y="137"/>
                    <a:pt x="254" y="136"/>
                  </a:cubicBezTo>
                  <a:cubicBezTo>
                    <a:pt x="254" y="135"/>
                    <a:pt x="254" y="134"/>
                    <a:pt x="254" y="133"/>
                  </a:cubicBezTo>
                  <a:cubicBezTo>
                    <a:pt x="254" y="132"/>
                    <a:pt x="254" y="132"/>
                    <a:pt x="254" y="132"/>
                  </a:cubicBezTo>
                  <a:cubicBezTo>
                    <a:pt x="254" y="131"/>
                    <a:pt x="253" y="131"/>
                    <a:pt x="252" y="131"/>
                  </a:cubicBezTo>
                  <a:cubicBezTo>
                    <a:pt x="252" y="130"/>
                    <a:pt x="251" y="130"/>
                    <a:pt x="250" y="129"/>
                  </a:cubicBezTo>
                  <a:cubicBezTo>
                    <a:pt x="250" y="129"/>
                    <a:pt x="249" y="128"/>
                    <a:pt x="248" y="128"/>
                  </a:cubicBezTo>
                  <a:cubicBezTo>
                    <a:pt x="248" y="128"/>
                    <a:pt x="248" y="128"/>
                    <a:pt x="247" y="128"/>
                  </a:cubicBezTo>
                  <a:cubicBezTo>
                    <a:pt x="247" y="129"/>
                    <a:pt x="246" y="129"/>
                    <a:pt x="245" y="129"/>
                  </a:cubicBezTo>
                  <a:cubicBezTo>
                    <a:pt x="243" y="130"/>
                    <a:pt x="241" y="131"/>
                    <a:pt x="239" y="132"/>
                  </a:cubicBezTo>
                  <a:cubicBezTo>
                    <a:pt x="239" y="132"/>
                    <a:pt x="238" y="133"/>
                    <a:pt x="238" y="133"/>
                  </a:cubicBezTo>
                  <a:cubicBezTo>
                    <a:pt x="238" y="134"/>
                    <a:pt x="239" y="134"/>
                    <a:pt x="239" y="135"/>
                  </a:cubicBezTo>
                  <a:cubicBezTo>
                    <a:pt x="240" y="136"/>
                    <a:pt x="241" y="137"/>
                    <a:pt x="242" y="137"/>
                  </a:cubicBezTo>
                  <a:cubicBezTo>
                    <a:pt x="243" y="138"/>
                    <a:pt x="243" y="138"/>
                    <a:pt x="244" y="139"/>
                  </a:cubicBezTo>
                  <a:cubicBezTo>
                    <a:pt x="244" y="140"/>
                    <a:pt x="245" y="141"/>
                    <a:pt x="244" y="142"/>
                  </a:cubicBezTo>
                  <a:cubicBezTo>
                    <a:pt x="244" y="143"/>
                    <a:pt x="243" y="144"/>
                    <a:pt x="242" y="144"/>
                  </a:cubicBezTo>
                  <a:cubicBezTo>
                    <a:pt x="241" y="144"/>
                    <a:pt x="240" y="144"/>
                    <a:pt x="240" y="144"/>
                  </a:cubicBezTo>
                  <a:cubicBezTo>
                    <a:pt x="238" y="145"/>
                    <a:pt x="237" y="145"/>
                    <a:pt x="235" y="145"/>
                  </a:cubicBezTo>
                  <a:cubicBezTo>
                    <a:pt x="234" y="145"/>
                    <a:pt x="234" y="145"/>
                    <a:pt x="233" y="145"/>
                  </a:cubicBezTo>
                  <a:cubicBezTo>
                    <a:pt x="232" y="144"/>
                    <a:pt x="232" y="144"/>
                    <a:pt x="231" y="144"/>
                  </a:cubicBezTo>
                  <a:cubicBezTo>
                    <a:pt x="230" y="144"/>
                    <a:pt x="229" y="144"/>
                    <a:pt x="229" y="145"/>
                  </a:cubicBezTo>
                  <a:cubicBezTo>
                    <a:pt x="228" y="146"/>
                    <a:pt x="226" y="146"/>
                    <a:pt x="225" y="146"/>
                  </a:cubicBezTo>
                  <a:cubicBezTo>
                    <a:pt x="225" y="146"/>
                    <a:pt x="225" y="146"/>
                    <a:pt x="224" y="146"/>
                  </a:cubicBezTo>
                  <a:cubicBezTo>
                    <a:pt x="224" y="146"/>
                    <a:pt x="223" y="146"/>
                    <a:pt x="223" y="146"/>
                  </a:cubicBezTo>
                  <a:cubicBezTo>
                    <a:pt x="222" y="146"/>
                    <a:pt x="222" y="146"/>
                    <a:pt x="222" y="147"/>
                  </a:cubicBezTo>
                  <a:cubicBezTo>
                    <a:pt x="221" y="147"/>
                    <a:pt x="221" y="148"/>
                    <a:pt x="220" y="149"/>
                  </a:cubicBezTo>
                  <a:cubicBezTo>
                    <a:pt x="219" y="149"/>
                    <a:pt x="219" y="150"/>
                    <a:pt x="218" y="150"/>
                  </a:cubicBezTo>
                  <a:cubicBezTo>
                    <a:pt x="217" y="151"/>
                    <a:pt x="216" y="151"/>
                    <a:pt x="215" y="153"/>
                  </a:cubicBezTo>
                  <a:cubicBezTo>
                    <a:pt x="215" y="154"/>
                    <a:pt x="214" y="155"/>
                    <a:pt x="214" y="155"/>
                  </a:cubicBezTo>
                  <a:cubicBezTo>
                    <a:pt x="213" y="157"/>
                    <a:pt x="213" y="157"/>
                    <a:pt x="213" y="158"/>
                  </a:cubicBezTo>
                  <a:cubicBezTo>
                    <a:pt x="214" y="159"/>
                    <a:pt x="214" y="159"/>
                    <a:pt x="214" y="160"/>
                  </a:cubicBezTo>
                  <a:cubicBezTo>
                    <a:pt x="215" y="160"/>
                    <a:pt x="215" y="161"/>
                    <a:pt x="215" y="161"/>
                  </a:cubicBezTo>
                  <a:cubicBezTo>
                    <a:pt x="215" y="161"/>
                    <a:pt x="216" y="161"/>
                    <a:pt x="216" y="161"/>
                  </a:cubicBezTo>
                  <a:cubicBezTo>
                    <a:pt x="217" y="161"/>
                    <a:pt x="217" y="161"/>
                    <a:pt x="219" y="160"/>
                  </a:cubicBezTo>
                  <a:cubicBezTo>
                    <a:pt x="220" y="159"/>
                    <a:pt x="222" y="158"/>
                    <a:pt x="224" y="158"/>
                  </a:cubicBezTo>
                  <a:cubicBezTo>
                    <a:pt x="224" y="158"/>
                    <a:pt x="225" y="158"/>
                    <a:pt x="225" y="158"/>
                  </a:cubicBezTo>
                  <a:cubicBezTo>
                    <a:pt x="226" y="158"/>
                    <a:pt x="226" y="159"/>
                    <a:pt x="227" y="160"/>
                  </a:cubicBezTo>
                  <a:cubicBezTo>
                    <a:pt x="227" y="160"/>
                    <a:pt x="227" y="161"/>
                    <a:pt x="227" y="161"/>
                  </a:cubicBezTo>
                  <a:cubicBezTo>
                    <a:pt x="228" y="164"/>
                    <a:pt x="228" y="165"/>
                    <a:pt x="228" y="166"/>
                  </a:cubicBezTo>
                  <a:cubicBezTo>
                    <a:pt x="229" y="168"/>
                    <a:pt x="229" y="168"/>
                    <a:pt x="228" y="170"/>
                  </a:cubicBezTo>
                  <a:cubicBezTo>
                    <a:pt x="228" y="171"/>
                    <a:pt x="227" y="172"/>
                    <a:pt x="226" y="172"/>
                  </a:cubicBezTo>
                  <a:cubicBezTo>
                    <a:pt x="226" y="173"/>
                    <a:pt x="225" y="173"/>
                    <a:pt x="225" y="174"/>
                  </a:cubicBezTo>
                  <a:cubicBezTo>
                    <a:pt x="225" y="174"/>
                    <a:pt x="224" y="174"/>
                    <a:pt x="224" y="175"/>
                  </a:cubicBezTo>
                  <a:cubicBezTo>
                    <a:pt x="223" y="176"/>
                    <a:pt x="223" y="176"/>
                    <a:pt x="224" y="177"/>
                  </a:cubicBezTo>
                  <a:cubicBezTo>
                    <a:pt x="225" y="178"/>
                    <a:pt x="225" y="178"/>
                    <a:pt x="225" y="179"/>
                  </a:cubicBezTo>
                  <a:cubicBezTo>
                    <a:pt x="225" y="179"/>
                    <a:pt x="224" y="179"/>
                    <a:pt x="224" y="179"/>
                  </a:cubicBezTo>
                  <a:cubicBezTo>
                    <a:pt x="224" y="179"/>
                    <a:pt x="224" y="179"/>
                    <a:pt x="223" y="179"/>
                  </a:cubicBezTo>
                  <a:cubicBezTo>
                    <a:pt x="222" y="180"/>
                    <a:pt x="221" y="181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8" y="181"/>
                    <a:pt x="217" y="180"/>
                    <a:pt x="216" y="180"/>
                  </a:cubicBezTo>
                  <a:cubicBezTo>
                    <a:pt x="215" y="180"/>
                    <a:pt x="214" y="180"/>
                    <a:pt x="213" y="180"/>
                  </a:cubicBezTo>
                  <a:cubicBezTo>
                    <a:pt x="213" y="180"/>
                    <a:pt x="212" y="180"/>
                    <a:pt x="211" y="181"/>
                  </a:cubicBezTo>
                  <a:cubicBezTo>
                    <a:pt x="211" y="181"/>
                    <a:pt x="210" y="182"/>
                    <a:pt x="209" y="182"/>
                  </a:cubicBezTo>
                  <a:cubicBezTo>
                    <a:pt x="208" y="182"/>
                    <a:pt x="208" y="182"/>
                    <a:pt x="209" y="184"/>
                  </a:cubicBezTo>
                  <a:cubicBezTo>
                    <a:pt x="209" y="187"/>
                    <a:pt x="210" y="188"/>
                    <a:pt x="211" y="189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11" y="189"/>
                    <a:pt x="212" y="189"/>
                    <a:pt x="212" y="190"/>
                  </a:cubicBezTo>
                  <a:cubicBezTo>
                    <a:pt x="212" y="190"/>
                    <a:pt x="212" y="190"/>
                    <a:pt x="211" y="191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2"/>
                    <a:pt x="209" y="192"/>
                    <a:pt x="209" y="193"/>
                  </a:cubicBezTo>
                  <a:cubicBezTo>
                    <a:pt x="208" y="193"/>
                    <a:pt x="208" y="194"/>
                    <a:pt x="207" y="195"/>
                  </a:cubicBezTo>
                  <a:cubicBezTo>
                    <a:pt x="206" y="196"/>
                    <a:pt x="206" y="196"/>
                    <a:pt x="205" y="197"/>
                  </a:cubicBezTo>
                  <a:cubicBezTo>
                    <a:pt x="205" y="197"/>
                    <a:pt x="205" y="198"/>
                    <a:pt x="205" y="199"/>
                  </a:cubicBezTo>
                  <a:cubicBezTo>
                    <a:pt x="205" y="200"/>
                    <a:pt x="205" y="200"/>
                    <a:pt x="205" y="201"/>
                  </a:cubicBezTo>
                  <a:cubicBezTo>
                    <a:pt x="205" y="202"/>
                    <a:pt x="205" y="202"/>
                    <a:pt x="204" y="203"/>
                  </a:cubicBezTo>
                  <a:cubicBezTo>
                    <a:pt x="203" y="203"/>
                    <a:pt x="203" y="203"/>
                    <a:pt x="203" y="204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7"/>
                    <a:pt x="200" y="207"/>
                    <a:pt x="200" y="207"/>
                  </a:cubicBezTo>
                  <a:cubicBezTo>
                    <a:pt x="199" y="209"/>
                    <a:pt x="199" y="209"/>
                    <a:pt x="196" y="210"/>
                  </a:cubicBezTo>
                  <a:cubicBezTo>
                    <a:pt x="195" y="210"/>
                    <a:pt x="195" y="210"/>
                    <a:pt x="194" y="210"/>
                  </a:cubicBezTo>
                  <a:cubicBezTo>
                    <a:pt x="192" y="210"/>
                    <a:pt x="191" y="209"/>
                    <a:pt x="191" y="208"/>
                  </a:cubicBezTo>
                  <a:cubicBezTo>
                    <a:pt x="190" y="208"/>
                    <a:pt x="190" y="207"/>
                    <a:pt x="190" y="207"/>
                  </a:cubicBezTo>
                  <a:cubicBezTo>
                    <a:pt x="190" y="207"/>
                    <a:pt x="189" y="207"/>
                    <a:pt x="189" y="208"/>
                  </a:cubicBezTo>
                  <a:cubicBezTo>
                    <a:pt x="189" y="208"/>
                    <a:pt x="189" y="209"/>
                    <a:pt x="189" y="209"/>
                  </a:cubicBezTo>
                  <a:cubicBezTo>
                    <a:pt x="188" y="210"/>
                    <a:pt x="188" y="211"/>
                    <a:pt x="186" y="212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83" y="214"/>
                    <a:pt x="182" y="214"/>
                    <a:pt x="181" y="216"/>
                  </a:cubicBezTo>
                  <a:cubicBezTo>
                    <a:pt x="181" y="217"/>
                    <a:pt x="180" y="217"/>
                    <a:pt x="179" y="217"/>
                  </a:cubicBezTo>
                  <a:cubicBezTo>
                    <a:pt x="179" y="218"/>
                    <a:pt x="178" y="218"/>
                    <a:pt x="179" y="219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80" y="221"/>
                    <a:pt x="180" y="221"/>
                    <a:pt x="180" y="223"/>
                  </a:cubicBezTo>
                  <a:cubicBezTo>
                    <a:pt x="180" y="223"/>
                    <a:pt x="180" y="224"/>
                    <a:pt x="180" y="224"/>
                  </a:cubicBezTo>
                  <a:cubicBezTo>
                    <a:pt x="181" y="226"/>
                    <a:pt x="181" y="227"/>
                    <a:pt x="179" y="229"/>
                  </a:cubicBezTo>
                  <a:cubicBezTo>
                    <a:pt x="179" y="230"/>
                    <a:pt x="178" y="231"/>
                    <a:pt x="177" y="232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5" y="230"/>
                  </a:cubicBezTo>
                  <a:cubicBezTo>
                    <a:pt x="175" y="230"/>
                    <a:pt x="175" y="230"/>
                    <a:pt x="174" y="230"/>
                  </a:cubicBezTo>
                  <a:cubicBezTo>
                    <a:pt x="174" y="230"/>
                    <a:pt x="173" y="230"/>
                    <a:pt x="173" y="230"/>
                  </a:cubicBezTo>
                  <a:cubicBezTo>
                    <a:pt x="172" y="230"/>
                    <a:pt x="172" y="230"/>
                    <a:pt x="171" y="230"/>
                  </a:cubicBezTo>
                  <a:cubicBezTo>
                    <a:pt x="171" y="229"/>
                    <a:pt x="171" y="229"/>
                    <a:pt x="171" y="228"/>
                  </a:cubicBezTo>
                  <a:cubicBezTo>
                    <a:pt x="171" y="227"/>
                    <a:pt x="171" y="227"/>
                    <a:pt x="170" y="226"/>
                  </a:cubicBezTo>
                  <a:cubicBezTo>
                    <a:pt x="169" y="226"/>
                    <a:pt x="169" y="225"/>
                    <a:pt x="169" y="225"/>
                  </a:cubicBezTo>
                  <a:cubicBezTo>
                    <a:pt x="168" y="224"/>
                    <a:pt x="167" y="224"/>
                    <a:pt x="166" y="223"/>
                  </a:cubicBezTo>
                  <a:cubicBezTo>
                    <a:pt x="166" y="223"/>
                    <a:pt x="165" y="222"/>
                    <a:pt x="165" y="222"/>
                  </a:cubicBezTo>
                  <a:cubicBezTo>
                    <a:pt x="164" y="221"/>
                    <a:pt x="164" y="218"/>
                    <a:pt x="164" y="217"/>
                  </a:cubicBezTo>
                  <a:cubicBezTo>
                    <a:pt x="164" y="217"/>
                    <a:pt x="164" y="216"/>
                    <a:pt x="165" y="216"/>
                  </a:cubicBezTo>
                  <a:cubicBezTo>
                    <a:pt x="165" y="215"/>
                    <a:pt x="165" y="214"/>
                    <a:pt x="165" y="213"/>
                  </a:cubicBezTo>
                  <a:cubicBezTo>
                    <a:pt x="165" y="212"/>
                    <a:pt x="164" y="212"/>
                    <a:pt x="163" y="212"/>
                  </a:cubicBezTo>
                  <a:cubicBezTo>
                    <a:pt x="163" y="212"/>
                    <a:pt x="163" y="212"/>
                    <a:pt x="163" y="212"/>
                  </a:cubicBezTo>
                  <a:cubicBezTo>
                    <a:pt x="161" y="212"/>
                    <a:pt x="160" y="211"/>
                    <a:pt x="160" y="210"/>
                  </a:cubicBezTo>
                  <a:cubicBezTo>
                    <a:pt x="159" y="209"/>
                    <a:pt x="158" y="208"/>
                    <a:pt x="157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56" y="207"/>
                    <a:pt x="155" y="207"/>
                    <a:pt x="154" y="205"/>
                  </a:cubicBezTo>
                  <a:cubicBezTo>
                    <a:pt x="154" y="205"/>
                    <a:pt x="154" y="204"/>
                    <a:pt x="154" y="204"/>
                  </a:cubicBezTo>
                  <a:cubicBezTo>
                    <a:pt x="155" y="202"/>
                    <a:pt x="155" y="201"/>
                    <a:pt x="154" y="200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53" y="199"/>
                    <a:pt x="151" y="200"/>
                    <a:pt x="150" y="201"/>
                  </a:cubicBezTo>
                  <a:cubicBezTo>
                    <a:pt x="149" y="202"/>
                    <a:pt x="149" y="203"/>
                    <a:pt x="149" y="204"/>
                  </a:cubicBezTo>
                  <a:cubicBezTo>
                    <a:pt x="149" y="205"/>
                    <a:pt x="149" y="205"/>
                    <a:pt x="149" y="206"/>
                  </a:cubicBezTo>
                  <a:cubicBezTo>
                    <a:pt x="149" y="206"/>
                    <a:pt x="149" y="207"/>
                    <a:pt x="149" y="207"/>
                  </a:cubicBezTo>
                  <a:cubicBezTo>
                    <a:pt x="149" y="209"/>
                    <a:pt x="148" y="210"/>
                    <a:pt x="148" y="211"/>
                  </a:cubicBezTo>
                  <a:cubicBezTo>
                    <a:pt x="147" y="211"/>
                    <a:pt x="147" y="212"/>
                    <a:pt x="146" y="212"/>
                  </a:cubicBezTo>
                  <a:cubicBezTo>
                    <a:pt x="145" y="213"/>
                    <a:pt x="145" y="213"/>
                    <a:pt x="144" y="214"/>
                  </a:cubicBezTo>
                  <a:cubicBezTo>
                    <a:pt x="143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2" y="219"/>
                    <a:pt x="142" y="220"/>
                    <a:pt x="142" y="220"/>
                  </a:cubicBezTo>
                  <a:cubicBezTo>
                    <a:pt x="142" y="221"/>
                    <a:pt x="141" y="221"/>
                    <a:pt x="141" y="221"/>
                  </a:cubicBezTo>
                  <a:cubicBezTo>
                    <a:pt x="140" y="221"/>
                    <a:pt x="140" y="221"/>
                    <a:pt x="139" y="221"/>
                  </a:cubicBezTo>
                  <a:cubicBezTo>
                    <a:pt x="138" y="221"/>
                    <a:pt x="138" y="221"/>
                    <a:pt x="137" y="221"/>
                  </a:cubicBezTo>
                  <a:cubicBezTo>
                    <a:pt x="136" y="222"/>
                    <a:pt x="136" y="222"/>
                    <a:pt x="136" y="222"/>
                  </a:cubicBezTo>
                  <a:cubicBezTo>
                    <a:pt x="135" y="223"/>
                    <a:pt x="134" y="225"/>
                    <a:pt x="133" y="225"/>
                  </a:cubicBezTo>
                  <a:cubicBezTo>
                    <a:pt x="133" y="225"/>
                    <a:pt x="132" y="225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2" y="223"/>
                    <a:pt x="131" y="224"/>
                    <a:pt x="130" y="225"/>
                  </a:cubicBezTo>
                  <a:cubicBezTo>
                    <a:pt x="130" y="225"/>
                    <a:pt x="129" y="225"/>
                    <a:pt x="129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4" y="227"/>
                    <a:pt x="123" y="227"/>
                    <a:pt x="123" y="227"/>
                  </a:cubicBezTo>
                  <a:cubicBezTo>
                    <a:pt x="122" y="228"/>
                    <a:pt x="119" y="229"/>
                    <a:pt x="118" y="231"/>
                  </a:cubicBezTo>
                  <a:cubicBezTo>
                    <a:pt x="118" y="232"/>
                    <a:pt x="117" y="232"/>
                    <a:pt x="117" y="233"/>
                  </a:cubicBezTo>
                  <a:cubicBezTo>
                    <a:pt x="117" y="234"/>
                    <a:pt x="117" y="234"/>
                    <a:pt x="116" y="235"/>
                  </a:cubicBezTo>
                  <a:cubicBezTo>
                    <a:pt x="115" y="236"/>
                    <a:pt x="114" y="237"/>
                    <a:pt x="112" y="237"/>
                  </a:cubicBezTo>
                  <a:cubicBezTo>
                    <a:pt x="112" y="238"/>
                    <a:pt x="111" y="238"/>
                    <a:pt x="110" y="238"/>
                  </a:cubicBezTo>
                  <a:cubicBezTo>
                    <a:pt x="110" y="238"/>
                    <a:pt x="110" y="239"/>
                    <a:pt x="109" y="239"/>
                  </a:cubicBezTo>
                  <a:cubicBezTo>
                    <a:pt x="108" y="239"/>
                    <a:pt x="107" y="238"/>
                    <a:pt x="106" y="238"/>
                  </a:cubicBezTo>
                  <a:cubicBezTo>
                    <a:pt x="106" y="237"/>
                    <a:pt x="105" y="237"/>
                    <a:pt x="104" y="237"/>
                  </a:cubicBezTo>
                  <a:cubicBezTo>
                    <a:pt x="103" y="237"/>
                    <a:pt x="102" y="238"/>
                    <a:pt x="101" y="239"/>
                  </a:cubicBezTo>
                  <a:cubicBezTo>
                    <a:pt x="100" y="239"/>
                    <a:pt x="100" y="240"/>
                    <a:pt x="100" y="240"/>
                  </a:cubicBezTo>
                  <a:cubicBezTo>
                    <a:pt x="98" y="241"/>
                    <a:pt x="97" y="242"/>
                    <a:pt x="95" y="242"/>
                  </a:cubicBezTo>
                  <a:cubicBezTo>
                    <a:pt x="94" y="242"/>
                    <a:pt x="93" y="242"/>
                    <a:pt x="93" y="242"/>
                  </a:cubicBezTo>
                  <a:cubicBezTo>
                    <a:pt x="92" y="242"/>
                    <a:pt x="92" y="241"/>
                    <a:pt x="91" y="241"/>
                  </a:cubicBezTo>
                  <a:cubicBezTo>
                    <a:pt x="91" y="241"/>
                    <a:pt x="91" y="242"/>
                    <a:pt x="90" y="242"/>
                  </a:cubicBezTo>
                  <a:cubicBezTo>
                    <a:pt x="90" y="243"/>
                    <a:pt x="90" y="243"/>
                    <a:pt x="89" y="244"/>
                  </a:cubicBezTo>
                  <a:cubicBezTo>
                    <a:pt x="89" y="244"/>
                    <a:pt x="88" y="245"/>
                    <a:pt x="88" y="245"/>
                  </a:cubicBezTo>
                  <a:cubicBezTo>
                    <a:pt x="87" y="245"/>
                    <a:pt x="87" y="246"/>
                    <a:pt x="86" y="246"/>
                  </a:cubicBezTo>
                  <a:cubicBezTo>
                    <a:pt x="85" y="246"/>
                    <a:pt x="83" y="246"/>
                    <a:pt x="83" y="246"/>
                  </a:cubicBezTo>
                  <a:cubicBezTo>
                    <a:pt x="83" y="246"/>
                    <a:pt x="83" y="247"/>
                    <a:pt x="83" y="247"/>
                  </a:cubicBezTo>
                  <a:cubicBezTo>
                    <a:pt x="83" y="248"/>
                    <a:pt x="83" y="249"/>
                    <a:pt x="81" y="249"/>
                  </a:cubicBezTo>
                  <a:cubicBezTo>
                    <a:pt x="80" y="249"/>
                    <a:pt x="80" y="250"/>
                    <a:pt x="80" y="250"/>
                  </a:cubicBezTo>
                  <a:cubicBezTo>
                    <a:pt x="79" y="251"/>
                    <a:pt x="80" y="252"/>
                    <a:pt x="80" y="252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7" y="259"/>
                    <a:pt x="77" y="259"/>
                    <a:pt x="76" y="259"/>
                  </a:cubicBezTo>
                  <a:cubicBezTo>
                    <a:pt x="74" y="259"/>
                    <a:pt x="73" y="258"/>
                    <a:pt x="72" y="257"/>
                  </a:cubicBezTo>
                  <a:cubicBezTo>
                    <a:pt x="72" y="257"/>
                    <a:pt x="72" y="256"/>
                    <a:pt x="72" y="256"/>
                  </a:cubicBezTo>
                  <a:cubicBezTo>
                    <a:pt x="71" y="256"/>
                    <a:pt x="70" y="255"/>
                    <a:pt x="70" y="255"/>
                  </a:cubicBezTo>
                  <a:cubicBezTo>
                    <a:pt x="70" y="255"/>
                    <a:pt x="69" y="255"/>
                    <a:pt x="69" y="255"/>
                  </a:cubicBezTo>
                  <a:cubicBezTo>
                    <a:pt x="68" y="256"/>
                    <a:pt x="68" y="257"/>
                    <a:pt x="68" y="258"/>
                  </a:cubicBezTo>
                  <a:cubicBezTo>
                    <a:pt x="68" y="259"/>
                    <a:pt x="68" y="259"/>
                    <a:pt x="68" y="259"/>
                  </a:cubicBezTo>
                  <a:cubicBezTo>
                    <a:pt x="68" y="260"/>
                    <a:pt x="68" y="261"/>
                    <a:pt x="69" y="261"/>
                  </a:cubicBezTo>
                  <a:cubicBezTo>
                    <a:pt x="70" y="261"/>
                    <a:pt x="70" y="262"/>
                    <a:pt x="70" y="262"/>
                  </a:cubicBezTo>
                  <a:cubicBezTo>
                    <a:pt x="71" y="263"/>
                    <a:pt x="71" y="264"/>
                    <a:pt x="70" y="265"/>
                  </a:cubicBezTo>
                  <a:cubicBezTo>
                    <a:pt x="70" y="266"/>
                    <a:pt x="70" y="266"/>
                    <a:pt x="70" y="267"/>
                  </a:cubicBezTo>
                  <a:cubicBezTo>
                    <a:pt x="70" y="269"/>
                    <a:pt x="69" y="270"/>
                    <a:pt x="68" y="271"/>
                  </a:cubicBezTo>
                  <a:cubicBezTo>
                    <a:pt x="67" y="272"/>
                    <a:pt x="65" y="272"/>
                    <a:pt x="64" y="272"/>
                  </a:cubicBezTo>
                  <a:cubicBezTo>
                    <a:pt x="63" y="272"/>
                    <a:pt x="63" y="272"/>
                    <a:pt x="62" y="271"/>
                  </a:cubicBezTo>
                  <a:cubicBezTo>
                    <a:pt x="62" y="271"/>
                    <a:pt x="62" y="271"/>
                    <a:pt x="61" y="271"/>
                  </a:cubicBezTo>
                  <a:cubicBezTo>
                    <a:pt x="61" y="270"/>
                    <a:pt x="61" y="270"/>
                    <a:pt x="61" y="270"/>
                  </a:cubicBezTo>
                  <a:cubicBezTo>
                    <a:pt x="61" y="271"/>
                    <a:pt x="60" y="271"/>
                    <a:pt x="59" y="271"/>
                  </a:cubicBezTo>
                  <a:cubicBezTo>
                    <a:pt x="58" y="271"/>
                    <a:pt x="57" y="271"/>
                    <a:pt x="57" y="270"/>
                  </a:cubicBezTo>
                  <a:cubicBezTo>
                    <a:pt x="56" y="269"/>
                    <a:pt x="55" y="267"/>
                    <a:pt x="53" y="267"/>
                  </a:cubicBezTo>
                  <a:cubicBezTo>
                    <a:pt x="53" y="267"/>
                    <a:pt x="53" y="267"/>
                    <a:pt x="53" y="267"/>
                  </a:cubicBezTo>
                  <a:cubicBezTo>
                    <a:pt x="50" y="268"/>
                    <a:pt x="50" y="269"/>
                    <a:pt x="47" y="271"/>
                  </a:cubicBezTo>
                  <a:cubicBezTo>
                    <a:pt x="46" y="272"/>
                    <a:pt x="46" y="273"/>
                    <a:pt x="45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BE19727C-79AD-4D1A-87BC-6185A1AC6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5331" y="2887420"/>
              <a:ext cx="996950" cy="955675"/>
            </a:xfrm>
            <a:custGeom>
              <a:avLst/>
              <a:gdLst>
                <a:gd name="T0" fmla="*/ 257 w 285"/>
                <a:gd name="T1" fmla="*/ 14 h 273"/>
                <a:gd name="T2" fmla="*/ 262 w 285"/>
                <a:gd name="T3" fmla="*/ 58 h 273"/>
                <a:gd name="T4" fmla="*/ 279 w 285"/>
                <a:gd name="T5" fmla="*/ 97 h 273"/>
                <a:gd name="T6" fmla="*/ 259 w 285"/>
                <a:gd name="T7" fmla="*/ 138 h 273"/>
                <a:gd name="T8" fmla="*/ 226 w 285"/>
                <a:gd name="T9" fmla="*/ 146 h 273"/>
                <a:gd name="T10" fmla="*/ 224 w 285"/>
                <a:gd name="T11" fmla="*/ 177 h 273"/>
                <a:gd name="T12" fmla="*/ 197 w 285"/>
                <a:gd name="T13" fmla="*/ 209 h 273"/>
                <a:gd name="T14" fmla="*/ 174 w 285"/>
                <a:gd name="T15" fmla="*/ 230 h 273"/>
                <a:gd name="T16" fmla="*/ 150 w 285"/>
                <a:gd name="T17" fmla="*/ 206 h 273"/>
                <a:gd name="T18" fmla="*/ 110 w 285"/>
                <a:gd name="T19" fmla="*/ 238 h 273"/>
                <a:gd name="T20" fmla="*/ 70 w 285"/>
                <a:gd name="T21" fmla="*/ 255 h 273"/>
                <a:gd name="T22" fmla="*/ 46 w 285"/>
                <a:gd name="T23" fmla="*/ 272 h 273"/>
                <a:gd name="T24" fmla="*/ 29 w 285"/>
                <a:gd name="T25" fmla="*/ 235 h 273"/>
                <a:gd name="T26" fmla="*/ 16 w 285"/>
                <a:gd name="T27" fmla="*/ 207 h 273"/>
                <a:gd name="T28" fmla="*/ 9 w 285"/>
                <a:gd name="T29" fmla="*/ 183 h 273"/>
                <a:gd name="T30" fmla="*/ 31 w 285"/>
                <a:gd name="T31" fmla="*/ 135 h 273"/>
                <a:gd name="T32" fmla="*/ 21 w 285"/>
                <a:gd name="T33" fmla="*/ 80 h 273"/>
                <a:gd name="T34" fmla="*/ 50 w 285"/>
                <a:gd name="T35" fmla="*/ 81 h 273"/>
                <a:gd name="T36" fmla="*/ 73 w 285"/>
                <a:gd name="T37" fmla="*/ 55 h 273"/>
                <a:gd name="T38" fmla="*/ 139 w 285"/>
                <a:gd name="T39" fmla="*/ 13 h 273"/>
                <a:gd name="T40" fmla="*/ 166 w 285"/>
                <a:gd name="T41" fmla="*/ 32 h 273"/>
                <a:gd name="T42" fmla="*/ 175 w 285"/>
                <a:gd name="T43" fmla="*/ 59 h 273"/>
                <a:gd name="T44" fmla="*/ 207 w 285"/>
                <a:gd name="T45" fmla="*/ 42 h 273"/>
                <a:gd name="T46" fmla="*/ 213 w 285"/>
                <a:gd name="T47" fmla="*/ 4 h 273"/>
                <a:gd name="T48" fmla="*/ 206 w 285"/>
                <a:gd name="T49" fmla="*/ 4 h 273"/>
                <a:gd name="T50" fmla="*/ 204 w 285"/>
                <a:gd name="T51" fmla="*/ 23 h 273"/>
                <a:gd name="T52" fmla="*/ 193 w 285"/>
                <a:gd name="T53" fmla="*/ 50 h 273"/>
                <a:gd name="T54" fmla="*/ 164 w 285"/>
                <a:gd name="T55" fmla="*/ 58 h 273"/>
                <a:gd name="T56" fmla="*/ 167 w 285"/>
                <a:gd name="T57" fmla="*/ 38 h 273"/>
                <a:gd name="T58" fmla="*/ 157 w 285"/>
                <a:gd name="T59" fmla="*/ 19 h 273"/>
                <a:gd name="T60" fmla="*/ 139 w 285"/>
                <a:gd name="T61" fmla="*/ 16 h 273"/>
                <a:gd name="T62" fmla="*/ 98 w 285"/>
                <a:gd name="T63" fmla="*/ 35 h 273"/>
                <a:gd name="T64" fmla="*/ 73 w 285"/>
                <a:gd name="T65" fmla="*/ 62 h 273"/>
                <a:gd name="T66" fmla="*/ 44 w 285"/>
                <a:gd name="T67" fmla="*/ 79 h 273"/>
                <a:gd name="T68" fmla="*/ 27 w 285"/>
                <a:gd name="T69" fmla="*/ 81 h 273"/>
                <a:gd name="T70" fmla="*/ 16 w 285"/>
                <a:gd name="T71" fmla="*/ 101 h 273"/>
                <a:gd name="T72" fmla="*/ 27 w 285"/>
                <a:gd name="T73" fmla="*/ 145 h 273"/>
                <a:gd name="T74" fmla="*/ 15 w 285"/>
                <a:gd name="T75" fmla="*/ 174 h 273"/>
                <a:gd name="T76" fmla="*/ 10 w 285"/>
                <a:gd name="T77" fmla="*/ 192 h 273"/>
                <a:gd name="T78" fmla="*/ 13 w 285"/>
                <a:gd name="T79" fmla="*/ 205 h 273"/>
                <a:gd name="T80" fmla="*/ 18 w 285"/>
                <a:gd name="T81" fmla="*/ 224 h 273"/>
                <a:gd name="T82" fmla="*/ 24 w 285"/>
                <a:gd name="T83" fmla="*/ 249 h 273"/>
                <a:gd name="T84" fmla="*/ 40 w 285"/>
                <a:gd name="T85" fmla="*/ 267 h 273"/>
                <a:gd name="T86" fmla="*/ 71 w 285"/>
                <a:gd name="T87" fmla="*/ 267 h 273"/>
                <a:gd name="T88" fmla="*/ 82 w 285"/>
                <a:gd name="T89" fmla="*/ 250 h 273"/>
                <a:gd name="T90" fmla="*/ 110 w 285"/>
                <a:gd name="T91" fmla="*/ 239 h 273"/>
                <a:gd name="T92" fmla="*/ 138 w 285"/>
                <a:gd name="T93" fmla="*/ 222 h 273"/>
                <a:gd name="T94" fmla="*/ 155 w 285"/>
                <a:gd name="T95" fmla="*/ 200 h 273"/>
                <a:gd name="T96" fmla="*/ 170 w 285"/>
                <a:gd name="T97" fmla="*/ 227 h 273"/>
                <a:gd name="T98" fmla="*/ 181 w 285"/>
                <a:gd name="T99" fmla="*/ 220 h 273"/>
                <a:gd name="T100" fmla="*/ 204 w 285"/>
                <a:gd name="T101" fmla="*/ 204 h 273"/>
                <a:gd name="T102" fmla="*/ 211 w 285"/>
                <a:gd name="T103" fmla="*/ 182 h 273"/>
                <a:gd name="T104" fmla="*/ 225 w 285"/>
                <a:gd name="T105" fmla="*/ 180 h 273"/>
                <a:gd name="T106" fmla="*/ 217 w 285"/>
                <a:gd name="T107" fmla="*/ 161 h 273"/>
                <a:gd name="T108" fmla="*/ 230 w 285"/>
                <a:gd name="T109" fmla="*/ 145 h 273"/>
                <a:gd name="T110" fmla="*/ 249 w 285"/>
                <a:gd name="T111" fmla="*/ 129 h 273"/>
                <a:gd name="T112" fmla="*/ 276 w 285"/>
                <a:gd name="T113" fmla="*/ 117 h 273"/>
                <a:gd name="T114" fmla="*/ 280 w 285"/>
                <a:gd name="T115" fmla="*/ 103 h 273"/>
                <a:gd name="T116" fmla="*/ 265 w 285"/>
                <a:gd name="T117" fmla="*/ 71 h 273"/>
                <a:gd name="T118" fmla="*/ 250 w 285"/>
                <a:gd name="T119" fmla="*/ 48 h 273"/>
                <a:gd name="T120" fmla="*/ 258 w 285"/>
                <a:gd name="T121" fmla="*/ 19 h 273"/>
                <a:gd name="T122" fmla="*/ 237 w 285"/>
                <a:gd name="T123" fmla="*/ 1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5" h="273">
                  <a:moveTo>
                    <a:pt x="221" y="1"/>
                  </a:moveTo>
                  <a:cubicBezTo>
                    <a:pt x="222" y="1"/>
                    <a:pt x="223" y="1"/>
                    <a:pt x="224" y="2"/>
                  </a:cubicBezTo>
                  <a:cubicBezTo>
                    <a:pt x="225" y="3"/>
                    <a:pt x="224" y="5"/>
                    <a:pt x="225" y="7"/>
                  </a:cubicBezTo>
                  <a:cubicBezTo>
                    <a:pt x="226" y="9"/>
                    <a:pt x="227" y="12"/>
                    <a:pt x="226" y="13"/>
                  </a:cubicBezTo>
                  <a:cubicBezTo>
                    <a:pt x="225" y="15"/>
                    <a:pt x="224" y="16"/>
                    <a:pt x="227" y="17"/>
                  </a:cubicBezTo>
                  <a:cubicBezTo>
                    <a:pt x="229" y="18"/>
                    <a:pt x="232" y="19"/>
                    <a:pt x="234" y="19"/>
                  </a:cubicBezTo>
                  <a:cubicBezTo>
                    <a:pt x="236" y="19"/>
                    <a:pt x="237" y="18"/>
                    <a:pt x="238" y="18"/>
                  </a:cubicBezTo>
                  <a:cubicBezTo>
                    <a:pt x="240" y="17"/>
                    <a:pt x="245" y="18"/>
                    <a:pt x="245" y="15"/>
                  </a:cubicBezTo>
                  <a:cubicBezTo>
                    <a:pt x="246" y="13"/>
                    <a:pt x="248" y="12"/>
                    <a:pt x="248" y="10"/>
                  </a:cubicBezTo>
                  <a:cubicBezTo>
                    <a:pt x="249" y="7"/>
                    <a:pt x="250" y="6"/>
                    <a:pt x="252" y="6"/>
                  </a:cubicBezTo>
                  <a:cubicBezTo>
                    <a:pt x="253" y="5"/>
                    <a:pt x="254" y="5"/>
                    <a:pt x="255" y="5"/>
                  </a:cubicBezTo>
                  <a:cubicBezTo>
                    <a:pt x="256" y="5"/>
                    <a:pt x="257" y="5"/>
                    <a:pt x="257" y="6"/>
                  </a:cubicBezTo>
                  <a:cubicBezTo>
                    <a:pt x="259" y="7"/>
                    <a:pt x="258" y="9"/>
                    <a:pt x="256" y="10"/>
                  </a:cubicBezTo>
                  <a:cubicBezTo>
                    <a:pt x="255" y="11"/>
                    <a:pt x="255" y="13"/>
                    <a:pt x="257" y="14"/>
                  </a:cubicBezTo>
                  <a:cubicBezTo>
                    <a:pt x="258" y="15"/>
                    <a:pt x="258" y="16"/>
                    <a:pt x="257" y="18"/>
                  </a:cubicBezTo>
                  <a:cubicBezTo>
                    <a:pt x="256" y="20"/>
                    <a:pt x="255" y="24"/>
                    <a:pt x="252" y="24"/>
                  </a:cubicBezTo>
                  <a:cubicBezTo>
                    <a:pt x="250" y="25"/>
                    <a:pt x="248" y="25"/>
                    <a:pt x="248" y="27"/>
                  </a:cubicBezTo>
                  <a:cubicBezTo>
                    <a:pt x="247" y="30"/>
                    <a:pt x="245" y="31"/>
                    <a:pt x="247" y="32"/>
                  </a:cubicBezTo>
                  <a:cubicBezTo>
                    <a:pt x="248" y="34"/>
                    <a:pt x="248" y="35"/>
                    <a:pt x="250" y="36"/>
                  </a:cubicBezTo>
                  <a:cubicBezTo>
                    <a:pt x="252" y="37"/>
                    <a:pt x="255" y="38"/>
                    <a:pt x="254" y="39"/>
                  </a:cubicBezTo>
                  <a:cubicBezTo>
                    <a:pt x="252" y="40"/>
                    <a:pt x="251" y="40"/>
                    <a:pt x="251" y="41"/>
                  </a:cubicBezTo>
                  <a:cubicBezTo>
                    <a:pt x="251" y="43"/>
                    <a:pt x="251" y="44"/>
                    <a:pt x="250" y="44"/>
                  </a:cubicBezTo>
                  <a:cubicBezTo>
                    <a:pt x="248" y="45"/>
                    <a:pt x="248" y="47"/>
                    <a:pt x="249" y="48"/>
                  </a:cubicBezTo>
                  <a:cubicBezTo>
                    <a:pt x="249" y="49"/>
                    <a:pt x="250" y="50"/>
                    <a:pt x="253" y="50"/>
                  </a:cubicBezTo>
                  <a:cubicBezTo>
                    <a:pt x="254" y="50"/>
                    <a:pt x="255" y="50"/>
                    <a:pt x="256" y="50"/>
                  </a:cubicBezTo>
                  <a:cubicBezTo>
                    <a:pt x="258" y="50"/>
                    <a:pt x="259" y="50"/>
                    <a:pt x="259" y="51"/>
                  </a:cubicBezTo>
                  <a:cubicBezTo>
                    <a:pt x="260" y="53"/>
                    <a:pt x="259" y="54"/>
                    <a:pt x="259" y="55"/>
                  </a:cubicBezTo>
                  <a:cubicBezTo>
                    <a:pt x="260" y="56"/>
                    <a:pt x="262" y="58"/>
                    <a:pt x="262" y="58"/>
                  </a:cubicBezTo>
                  <a:cubicBezTo>
                    <a:pt x="262" y="58"/>
                    <a:pt x="262" y="61"/>
                    <a:pt x="263" y="63"/>
                  </a:cubicBezTo>
                  <a:cubicBezTo>
                    <a:pt x="263" y="65"/>
                    <a:pt x="263" y="67"/>
                    <a:pt x="262" y="69"/>
                  </a:cubicBezTo>
                  <a:cubicBezTo>
                    <a:pt x="262" y="70"/>
                    <a:pt x="262" y="72"/>
                    <a:pt x="264" y="72"/>
                  </a:cubicBezTo>
                  <a:cubicBezTo>
                    <a:pt x="264" y="72"/>
                    <a:pt x="265" y="72"/>
                    <a:pt x="265" y="72"/>
                  </a:cubicBezTo>
                  <a:cubicBezTo>
                    <a:pt x="266" y="71"/>
                    <a:pt x="267" y="71"/>
                    <a:pt x="267" y="71"/>
                  </a:cubicBezTo>
                  <a:cubicBezTo>
                    <a:pt x="269" y="71"/>
                    <a:pt x="270" y="72"/>
                    <a:pt x="270" y="74"/>
                  </a:cubicBezTo>
                  <a:cubicBezTo>
                    <a:pt x="270" y="76"/>
                    <a:pt x="271" y="78"/>
                    <a:pt x="273" y="78"/>
                  </a:cubicBezTo>
                  <a:cubicBezTo>
                    <a:pt x="274" y="78"/>
                    <a:pt x="275" y="80"/>
                    <a:pt x="275" y="83"/>
                  </a:cubicBezTo>
                  <a:cubicBezTo>
                    <a:pt x="275" y="85"/>
                    <a:pt x="276" y="85"/>
                    <a:pt x="278" y="85"/>
                  </a:cubicBezTo>
                  <a:cubicBezTo>
                    <a:pt x="279" y="85"/>
                    <a:pt x="279" y="85"/>
                    <a:pt x="280" y="85"/>
                  </a:cubicBezTo>
                  <a:cubicBezTo>
                    <a:pt x="280" y="85"/>
                    <a:pt x="281" y="85"/>
                    <a:pt x="281" y="85"/>
                  </a:cubicBezTo>
                  <a:cubicBezTo>
                    <a:pt x="283" y="85"/>
                    <a:pt x="283" y="88"/>
                    <a:pt x="281" y="89"/>
                  </a:cubicBezTo>
                  <a:cubicBezTo>
                    <a:pt x="280" y="91"/>
                    <a:pt x="282" y="91"/>
                    <a:pt x="282" y="93"/>
                  </a:cubicBezTo>
                  <a:cubicBezTo>
                    <a:pt x="282" y="95"/>
                    <a:pt x="281" y="96"/>
                    <a:pt x="279" y="97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9" y="104"/>
                    <a:pt x="281" y="105"/>
                    <a:pt x="279" y="107"/>
                  </a:cubicBezTo>
                  <a:cubicBezTo>
                    <a:pt x="277" y="109"/>
                    <a:pt x="275" y="110"/>
                    <a:pt x="277" y="112"/>
                  </a:cubicBezTo>
                  <a:cubicBezTo>
                    <a:pt x="278" y="112"/>
                    <a:pt x="280" y="113"/>
                    <a:pt x="281" y="113"/>
                  </a:cubicBezTo>
                  <a:cubicBezTo>
                    <a:pt x="281" y="113"/>
                    <a:pt x="281" y="113"/>
                    <a:pt x="281" y="113"/>
                  </a:cubicBezTo>
                  <a:cubicBezTo>
                    <a:pt x="281" y="113"/>
                    <a:pt x="280" y="114"/>
                    <a:pt x="280" y="114"/>
                  </a:cubicBezTo>
                  <a:cubicBezTo>
                    <a:pt x="280" y="114"/>
                    <a:pt x="281" y="113"/>
                    <a:pt x="281" y="113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1" y="115"/>
                    <a:pt x="279" y="115"/>
                  </a:cubicBezTo>
                  <a:cubicBezTo>
                    <a:pt x="276" y="115"/>
                    <a:pt x="274" y="115"/>
                    <a:pt x="274" y="117"/>
                  </a:cubicBezTo>
                  <a:cubicBezTo>
                    <a:pt x="274" y="119"/>
                    <a:pt x="277" y="118"/>
                    <a:pt x="276" y="120"/>
                  </a:cubicBezTo>
                  <a:cubicBezTo>
                    <a:pt x="275" y="122"/>
                    <a:pt x="273" y="125"/>
                    <a:pt x="272" y="127"/>
                  </a:cubicBezTo>
                  <a:cubicBezTo>
                    <a:pt x="270" y="128"/>
                    <a:pt x="266" y="133"/>
                    <a:pt x="264" y="134"/>
                  </a:cubicBezTo>
                  <a:cubicBezTo>
                    <a:pt x="263" y="135"/>
                    <a:pt x="262" y="138"/>
                    <a:pt x="259" y="138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56" y="137"/>
                    <a:pt x="255" y="135"/>
                    <a:pt x="256" y="133"/>
                  </a:cubicBezTo>
                  <a:cubicBezTo>
                    <a:pt x="257" y="131"/>
                    <a:pt x="256" y="131"/>
                    <a:pt x="254" y="130"/>
                  </a:cubicBezTo>
                  <a:cubicBezTo>
                    <a:pt x="252" y="130"/>
                    <a:pt x="251" y="128"/>
                    <a:pt x="249" y="128"/>
                  </a:cubicBezTo>
                  <a:cubicBezTo>
                    <a:pt x="249" y="128"/>
                    <a:pt x="249" y="128"/>
                    <a:pt x="248" y="128"/>
                  </a:cubicBezTo>
                  <a:cubicBezTo>
                    <a:pt x="246" y="129"/>
                    <a:pt x="242" y="130"/>
                    <a:pt x="240" y="131"/>
                  </a:cubicBezTo>
                  <a:cubicBezTo>
                    <a:pt x="238" y="133"/>
                    <a:pt x="239" y="134"/>
                    <a:pt x="240" y="136"/>
                  </a:cubicBezTo>
                  <a:cubicBezTo>
                    <a:pt x="242" y="138"/>
                    <a:pt x="244" y="138"/>
                    <a:pt x="244" y="139"/>
                  </a:cubicBezTo>
                  <a:cubicBezTo>
                    <a:pt x="245" y="141"/>
                    <a:pt x="246" y="143"/>
                    <a:pt x="243" y="143"/>
                  </a:cubicBezTo>
                  <a:cubicBezTo>
                    <a:pt x="241" y="144"/>
                    <a:pt x="238" y="145"/>
                    <a:pt x="236" y="145"/>
                  </a:cubicBezTo>
                  <a:cubicBezTo>
                    <a:pt x="236" y="145"/>
                    <a:pt x="235" y="145"/>
                    <a:pt x="234" y="144"/>
                  </a:cubicBezTo>
                  <a:cubicBezTo>
                    <a:pt x="233" y="144"/>
                    <a:pt x="233" y="143"/>
                    <a:pt x="232" y="143"/>
                  </a:cubicBezTo>
                  <a:cubicBezTo>
                    <a:pt x="231" y="143"/>
                    <a:pt x="230" y="144"/>
                    <a:pt x="229" y="145"/>
                  </a:cubicBezTo>
                  <a:cubicBezTo>
                    <a:pt x="228" y="145"/>
                    <a:pt x="227" y="146"/>
                    <a:pt x="226" y="146"/>
                  </a:cubicBezTo>
                  <a:cubicBezTo>
                    <a:pt x="226" y="146"/>
                    <a:pt x="225" y="146"/>
                    <a:pt x="224" y="146"/>
                  </a:cubicBezTo>
                  <a:cubicBezTo>
                    <a:pt x="222" y="146"/>
                    <a:pt x="223" y="146"/>
                    <a:pt x="220" y="148"/>
                  </a:cubicBezTo>
                  <a:cubicBezTo>
                    <a:pt x="218" y="150"/>
                    <a:pt x="217" y="150"/>
                    <a:pt x="216" y="153"/>
                  </a:cubicBezTo>
                  <a:cubicBezTo>
                    <a:pt x="214" y="156"/>
                    <a:pt x="213" y="157"/>
                    <a:pt x="214" y="158"/>
                  </a:cubicBezTo>
                  <a:cubicBezTo>
                    <a:pt x="215" y="160"/>
                    <a:pt x="215" y="161"/>
                    <a:pt x="216" y="162"/>
                  </a:cubicBezTo>
                  <a:cubicBezTo>
                    <a:pt x="216" y="162"/>
                    <a:pt x="217" y="162"/>
                    <a:pt x="217" y="162"/>
                  </a:cubicBezTo>
                  <a:cubicBezTo>
                    <a:pt x="218" y="162"/>
                    <a:pt x="219" y="161"/>
                    <a:pt x="220" y="161"/>
                  </a:cubicBezTo>
                  <a:cubicBezTo>
                    <a:pt x="222" y="159"/>
                    <a:pt x="223" y="159"/>
                    <a:pt x="225" y="158"/>
                  </a:cubicBezTo>
                  <a:cubicBezTo>
                    <a:pt x="225" y="158"/>
                    <a:pt x="226" y="158"/>
                    <a:pt x="226" y="158"/>
                  </a:cubicBezTo>
                  <a:cubicBezTo>
                    <a:pt x="227" y="158"/>
                    <a:pt x="227" y="159"/>
                    <a:pt x="227" y="162"/>
                  </a:cubicBezTo>
                  <a:cubicBezTo>
                    <a:pt x="228" y="164"/>
                    <a:pt x="228" y="165"/>
                    <a:pt x="229" y="166"/>
                  </a:cubicBezTo>
                  <a:cubicBezTo>
                    <a:pt x="230" y="168"/>
                    <a:pt x="230" y="168"/>
                    <a:pt x="229" y="170"/>
                  </a:cubicBezTo>
                  <a:cubicBezTo>
                    <a:pt x="228" y="172"/>
                    <a:pt x="227" y="172"/>
                    <a:pt x="225" y="173"/>
                  </a:cubicBezTo>
                  <a:cubicBezTo>
                    <a:pt x="224" y="175"/>
                    <a:pt x="223" y="176"/>
                    <a:pt x="224" y="177"/>
                  </a:cubicBezTo>
                  <a:cubicBezTo>
                    <a:pt x="226" y="179"/>
                    <a:pt x="226" y="179"/>
                    <a:pt x="224" y="179"/>
                  </a:cubicBezTo>
                  <a:cubicBezTo>
                    <a:pt x="223" y="179"/>
                    <a:pt x="222" y="180"/>
                    <a:pt x="221" y="181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1" y="182"/>
                    <a:pt x="222" y="180"/>
                    <a:pt x="220" y="180"/>
                  </a:cubicBezTo>
                  <a:cubicBezTo>
                    <a:pt x="218" y="180"/>
                    <a:pt x="216" y="179"/>
                    <a:pt x="214" y="179"/>
                  </a:cubicBezTo>
                  <a:cubicBezTo>
                    <a:pt x="214" y="179"/>
                    <a:pt x="213" y="179"/>
                    <a:pt x="212" y="180"/>
                  </a:cubicBezTo>
                  <a:cubicBezTo>
                    <a:pt x="210" y="182"/>
                    <a:pt x="208" y="181"/>
                    <a:pt x="209" y="184"/>
                  </a:cubicBezTo>
                  <a:cubicBezTo>
                    <a:pt x="210" y="187"/>
                    <a:pt x="210" y="188"/>
                    <a:pt x="211" y="189"/>
                  </a:cubicBezTo>
                  <a:cubicBezTo>
                    <a:pt x="212" y="190"/>
                    <a:pt x="213" y="189"/>
                    <a:pt x="211" y="191"/>
                  </a:cubicBezTo>
                  <a:cubicBezTo>
                    <a:pt x="209" y="193"/>
                    <a:pt x="209" y="192"/>
                    <a:pt x="207" y="195"/>
                  </a:cubicBezTo>
                  <a:cubicBezTo>
                    <a:pt x="206" y="197"/>
                    <a:pt x="205" y="196"/>
                    <a:pt x="205" y="199"/>
                  </a:cubicBezTo>
                  <a:cubicBezTo>
                    <a:pt x="205" y="202"/>
                    <a:pt x="206" y="201"/>
                    <a:pt x="204" y="203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8"/>
                    <a:pt x="201" y="208"/>
                    <a:pt x="197" y="209"/>
                  </a:cubicBezTo>
                  <a:cubicBezTo>
                    <a:pt x="196" y="210"/>
                    <a:pt x="196" y="210"/>
                    <a:pt x="195" y="210"/>
                  </a:cubicBezTo>
                  <a:cubicBezTo>
                    <a:pt x="193" y="210"/>
                    <a:pt x="193" y="209"/>
                    <a:pt x="192" y="208"/>
                  </a:cubicBezTo>
                  <a:cubicBezTo>
                    <a:pt x="192" y="207"/>
                    <a:pt x="191" y="206"/>
                    <a:pt x="191" y="206"/>
                  </a:cubicBezTo>
                  <a:cubicBezTo>
                    <a:pt x="190" y="206"/>
                    <a:pt x="190" y="206"/>
                    <a:pt x="190" y="207"/>
                  </a:cubicBezTo>
                  <a:cubicBezTo>
                    <a:pt x="189" y="210"/>
                    <a:pt x="189" y="211"/>
                    <a:pt x="186" y="212"/>
                  </a:cubicBezTo>
                  <a:cubicBezTo>
                    <a:pt x="184" y="213"/>
                    <a:pt x="183" y="213"/>
                    <a:pt x="182" y="215"/>
                  </a:cubicBezTo>
                  <a:cubicBezTo>
                    <a:pt x="181" y="217"/>
                    <a:pt x="179" y="217"/>
                    <a:pt x="179" y="219"/>
                  </a:cubicBezTo>
                  <a:cubicBezTo>
                    <a:pt x="179" y="221"/>
                    <a:pt x="180" y="220"/>
                    <a:pt x="181" y="223"/>
                  </a:cubicBezTo>
                  <a:cubicBezTo>
                    <a:pt x="181" y="226"/>
                    <a:pt x="182" y="227"/>
                    <a:pt x="180" y="229"/>
                  </a:cubicBezTo>
                  <a:cubicBezTo>
                    <a:pt x="179" y="230"/>
                    <a:pt x="179" y="231"/>
                    <a:pt x="178" y="232"/>
                  </a:cubicBezTo>
                  <a:cubicBezTo>
                    <a:pt x="178" y="231"/>
                    <a:pt x="178" y="231"/>
                    <a:pt x="178" y="230"/>
                  </a:cubicBezTo>
                  <a:cubicBezTo>
                    <a:pt x="178" y="230"/>
                    <a:pt x="178" y="229"/>
                    <a:pt x="177" y="229"/>
                  </a:cubicBezTo>
                  <a:cubicBezTo>
                    <a:pt x="177" y="229"/>
                    <a:pt x="176" y="230"/>
                    <a:pt x="175" y="230"/>
                  </a:cubicBezTo>
                  <a:cubicBezTo>
                    <a:pt x="175" y="230"/>
                    <a:pt x="174" y="230"/>
                    <a:pt x="174" y="230"/>
                  </a:cubicBezTo>
                  <a:cubicBezTo>
                    <a:pt x="173" y="230"/>
                    <a:pt x="172" y="229"/>
                    <a:pt x="173" y="228"/>
                  </a:cubicBezTo>
                  <a:cubicBezTo>
                    <a:pt x="173" y="227"/>
                    <a:pt x="171" y="226"/>
                    <a:pt x="170" y="225"/>
                  </a:cubicBezTo>
                  <a:cubicBezTo>
                    <a:pt x="169" y="223"/>
                    <a:pt x="167" y="222"/>
                    <a:pt x="166" y="221"/>
                  </a:cubicBezTo>
                  <a:cubicBezTo>
                    <a:pt x="166" y="220"/>
                    <a:pt x="166" y="218"/>
                    <a:pt x="166" y="217"/>
                  </a:cubicBezTo>
                  <a:cubicBezTo>
                    <a:pt x="166" y="216"/>
                    <a:pt x="167" y="214"/>
                    <a:pt x="167" y="213"/>
                  </a:cubicBezTo>
                  <a:cubicBezTo>
                    <a:pt x="166" y="212"/>
                    <a:pt x="164" y="211"/>
                    <a:pt x="164" y="211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3" y="211"/>
                    <a:pt x="162" y="211"/>
                    <a:pt x="161" y="210"/>
                  </a:cubicBezTo>
                  <a:cubicBezTo>
                    <a:pt x="161" y="209"/>
                    <a:pt x="160" y="208"/>
                    <a:pt x="158" y="207"/>
                  </a:cubicBezTo>
                  <a:cubicBezTo>
                    <a:pt x="157" y="207"/>
                    <a:pt x="155" y="206"/>
                    <a:pt x="156" y="204"/>
                  </a:cubicBezTo>
                  <a:cubicBezTo>
                    <a:pt x="157" y="203"/>
                    <a:pt x="157" y="201"/>
                    <a:pt x="156" y="199"/>
                  </a:cubicBezTo>
                  <a:cubicBezTo>
                    <a:pt x="156" y="199"/>
                    <a:pt x="155" y="199"/>
                    <a:pt x="155" y="199"/>
                  </a:cubicBezTo>
                  <a:cubicBezTo>
                    <a:pt x="154" y="199"/>
                    <a:pt x="153" y="199"/>
                    <a:pt x="151" y="200"/>
                  </a:cubicBezTo>
                  <a:cubicBezTo>
                    <a:pt x="149" y="202"/>
                    <a:pt x="150" y="204"/>
                    <a:pt x="150" y="206"/>
                  </a:cubicBezTo>
                  <a:cubicBezTo>
                    <a:pt x="149" y="207"/>
                    <a:pt x="149" y="210"/>
                    <a:pt x="148" y="211"/>
                  </a:cubicBezTo>
                  <a:cubicBezTo>
                    <a:pt x="147" y="212"/>
                    <a:pt x="146" y="212"/>
                    <a:pt x="144" y="214"/>
                  </a:cubicBezTo>
                  <a:cubicBezTo>
                    <a:pt x="143" y="215"/>
                    <a:pt x="143" y="216"/>
                    <a:pt x="142" y="219"/>
                  </a:cubicBezTo>
                  <a:cubicBezTo>
                    <a:pt x="142" y="221"/>
                    <a:pt x="143" y="220"/>
                    <a:pt x="140" y="220"/>
                  </a:cubicBezTo>
                  <a:cubicBezTo>
                    <a:pt x="138" y="221"/>
                    <a:pt x="136" y="220"/>
                    <a:pt x="136" y="222"/>
                  </a:cubicBezTo>
                  <a:cubicBezTo>
                    <a:pt x="136" y="223"/>
                    <a:pt x="135" y="224"/>
                    <a:pt x="134" y="224"/>
                  </a:cubicBezTo>
                  <a:cubicBezTo>
                    <a:pt x="134" y="224"/>
                    <a:pt x="134" y="224"/>
                    <a:pt x="134" y="223"/>
                  </a:cubicBezTo>
                  <a:cubicBezTo>
                    <a:pt x="134" y="223"/>
                    <a:pt x="134" y="223"/>
                    <a:pt x="133" y="223"/>
                  </a:cubicBezTo>
                  <a:cubicBezTo>
                    <a:pt x="133" y="223"/>
                    <a:pt x="131" y="224"/>
                    <a:pt x="130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3" y="227"/>
                    <a:pt x="120" y="228"/>
                    <a:pt x="119" y="231"/>
                  </a:cubicBezTo>
                  <a:cubicBezTo>
                    <a:pt x="117" y="233"/>
                    <a:pt x="117" y="233"/>
                    <a:pt x="117" y="235"/>
                  </a:cubicBezTo>
                  <a:cubicBezTo>
                    <a:pt x="116" y="236"/>
                    <a:pt x="113" y="237"/>
                    <a:pt x="111" y="238"/>
                  </a:cubicBezTo>
                  <a:cubicBezTo>
                    <a:pt x="111" y="238"/>
                    <a:pt x="111" y="238"/>
                    <a:pt x="110" y="238"/>
                  </a:cubicBezTo>
                  <a:cubicBezTo>
                    <a:pt x="109" y="238"/>
                    <a:pt x="107" y="236"/>
                    <a:pt x="105" y="236"/>
                  </a:cubicBezTo>
                  <a:cubicBezTo>
                    <a:pt x="104" y="236"/>
                    <a:pt x="102" y="238"/>
                    <a:pt x="100" y="240"/>
                  </a:cubicBezTo>
                  <a:cubicBezTo>
                    <a:pt x="99" y="241"/>
                    <a:pt x="97" y="242"/>
                    <a:pt x="96" y="242"/>
                  </a:cubicBezTo>
                  <a:cubicBezTo>
                    <a:pt x="95" y="242"/>
                    <a:pt x="93" y="241"/>
                    <a:pt x="92" y="241"/>
                  </a:cubicBezTo>
                  <a:cubicBezTo>
                    <a:pt x="92" y="241"/>
                    <a:pt x="91" y="241"/>
                    <a:pt x="91" y="242"/>
                  </a:cubicBezTo>
                  <a:cubicBezTo>
                    <a:pt x="90" y="243"/>
                    <a:pt x="89" y="245"/>
                    <a:pt x="88" y="245"/>
                  </a:cubicBezTo>
                  <a:cubicBezTo>
                    <a:pt x="87" y="245"/>
                    <a:pt x="84" y="245"/>
                    <a:pt x="84" y="246"/>
                  </a:cubicBezTo>
                  <a:cubicBezTo>
                    <a:pt x="83" y="247"/>
                    <a:pt x="84" y="248"/>
                    <a:pt x="82" y="249"/>
                  </a:cubicBezTo>
                  <a:cubicBezTo>
                    <a:pt x="80" y="249"/>
                    <a:pt x="80" y="251"/>
                    <a:pt x="80" y="253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8" y="258"/>
                    <a:pt x="77" y="258"/>
                    <a:pt x="77" y="258"/>
                  </a:cubicBezTo>
                  <a:cubicBezTo>
                    <a:pt x="76" y="258"/>
                    <a:pt x="74" y="257"/>
                    <a:pt x="74" y="256"/>
                  </a:cubicBezTo>
                  <a:cubicBezTo>
                    <a:pt x="73" y="256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5"/>
                  </a:cubicBezTo>
                  <a:cubicBezTo>
                    <a:pt x="68" y="256"/>
                    <a:pt x="68" y="257"/>
                    <a:pt x="68" y="259"/>
                  </a:cubicBezTo>
                  <a:cubicBezTo>
                    <a:pt x="68" y="261"/>
                    <a:pt x="70" y="261"/>
                    <a:pt x="71" y="262"/>
                  </a:cubicBezTo>
                  <a:cubicBezTo>
                    <a:pt x="72" y="264"/>
                    <a:pt x="70" y="265"/>
                    <a:pt x="70" y="267"/>
                  </a:cubicBezTo>
                  <a:cubicBezTo>
                    <a:pt x="70" y="269"/>
                    <a:pt x="70" y="270"/>
                    <a:pt x="68" y="271"/>
                  </a:cubicBezTo>
                  <a:cubicBezTo>
                    <a:pt x="68" y="271"/>
                    <a:pt x="66" y="272"/>
                    <a:pt x="65" y="272"/>
                  </a:cubicBezTo>
                  <a:cubicBezTo>
                    <a:pt x="65" y="272"/>
                    <a:pt x="64" y="271"/>
                    <a:pt x="64" y="271"/>
                  </a:cubicBezTo>
                  <a:cubicBezTo>
                    <a:pt x="63" y="270"/>
                    <a:pt x="62" y="269"/>
                    <a:pt x="62" y="269"/>
                  </a:cubicBezTo>
                  <a:cubicBezTo>
                    <a:pt x="62" y="269"/>
                    <a:pt x="62" y="269"/>
                    <a:pt x="61" y="270"/>
                  </a:cubicBezTo>
                  <a:cubicBezTo>
                    <a:pt x="61" y="270"/>
                    <a:pt x="61" y="271"/>
                    <a:pt x="60" y="271"/>
                  </a:cubicBezTo>
                  <a:cubicBezTo>
                    <a:pt x="60" y="271"/>
                    <a:pt x="59" y="270"/>
                    <a:pt x="58" y="269"/>
                  </a:cubicBezTo>
                  <a:cubicBezTo>
                    <a:pt x="57" y="268"/>
                    <a:pt x="56" y="267"/>
                    <a:pt x="54" y="267"/>
                  </a:cubicBezTo>
                  <a:cubicBezTo>
                    <a:pt x="54" y="267"/>
                    <a:pt x="54" y="267"/>
                    <a:pt x="53" y="267"/>
                  </a:cubicBezTo>
                  <a:cubicBezTo>
                    <a:pt x="51" y="268"/>
                    <a:pt x="50" y="268"/>
                    <a:pt x="48" y="271"/>
                  </a:cubicBezTo>
                  <a:cubicBezTo>
                    <a:pt x="47" y="272"/>
                    <a:pt x="47" y="272"/>
                    <a:pt x="46" y="272"/>
                  </a:cubicBezTo>
                  <a:cubicBezTo>
                    <a:pt x="45" y="272"/>
                    <a:pt x="44" y="269"/>
                    <a:pt x="43" y="268"/>
                  </a:cubicBezTo>
                  <a:cubicBezTo>
                    <a:pt x="42" y="267"/>
                    <a:pt x="42" y="266"/>
                    <a:pt x="41" y="266"/>
                  </a:cubicBezTo>
                  <a:cubicBezTo>
                    <a:pt x="40" y="266"/>
                    <a:pt x="40" y="266"/>
                    <a:pt x="40" y="266"/>
                  </a:cubicBezTo>
                  <a:cubicBezTo>
                    <a:pt x="39" y="266"/>
                    <a:pt x="39" y="268"/>
                    <a:pt x="38" y="269"/>
                  </a:cubicBezTo>
                  <a:cubicBezTo>
                    <a:pt x="38" y="269"/>
                    <a:pt x="38" y="268"/>
                    <a:pt x="37" y="268"/>
                  </a:cubicBezTo>
                  <a:cubicBezTo>
                    <a:pt x="36" y="266"/>
                    <a:pt x="37" y="265"/>
                    <a:pt x="38" y="261"/>
                  </a:cubicBezTo>
                  <a:cubicBezTo>
                    <a:pt x="40" y="258"/>
                    <a:pt x="38" y="258"/>
                    <a:pt x="37" y="255"/>
                  </a:cubicBezTo>
                  <a:cubicBezTo>
                    <a:pt x="35" y="253"/>
                    <a:pt x="34" y="251"/>
                    <a:pt x="31" y="251"/>
                  </a:cubicBezTo>
                  <a:cubicBezTo>
                    <a:pt x="31" y="251"/>
                    <a:pt x="30" y="251"/>
                    <a:pt x="30" y="251"/>
                  </a:cubicBezTo>
                  <a:cubicBezTo>
                    <a:pt x="29" y="251"/>
                    <a:pt x="28" y="251"/>
                    <a:pt x="28" y="251"/>
                  </a:cubicBezTo>
                  <a:cubicBezTo>
                    <a:pt x="26" y="251"/>
                    <a:pt x="26" y="250"/>
                    <a:pt x="25" y="249"/>
                  </a:cubicBezTo>
                  <a:cubicBezTo>
                    <a:pt x="24" y="247"/>
                    <a:pt x="23" y="247"/>
                    <a:pt x="24" y="244"/>
                  </a:cubicBezTo>
                  <a:cubicBezTo>
                    <a:pt x="25" y="240"/>
                    <a:pt x="25" y="242"/>
                    <a:pt x="28" y="239"/>
                  </a:cubicBezTo>
                  <a:cubicBezTo>
                    <a:pt x="32" y="236"/>
                    <a:pt x="30" y="238"/>
                    <a:pt x="29" y="235"/>
                  </a:cubicBezTo>
                  <a:cubicBezTo>
                    <a:pt x="29" y="234"/>
                    <a:pt x="29" y="234"/>
                    <a:pt x="28" y="234"/>
                  </a:cubicBezTo>
                  <a:cubicBezTo>
                    <a:pt x="28" y="234"/>
                    <a:pt x="27" y="234"/>
                    <a:pt x="26" y="234"/>
                  </a:cubicBezTo>
                  <a:cubicBezTo>
                    <a:pt x="26" y="234"/>
                    <a:pt x="25" y="234"/>
                    <a:pt x="24" y="234"/>
                  </a:cubicBezTo>
                  <a:cubicBezTo>
                    <a:pt x="21" y="233"/>
                    <a:pt x="23" y="232"/>
                    <a:pt x="22" y="229"/>
                  </a:cubicBezTo>
                  <a:cubicBezTo>
                    <a:pt x="20" y="225"/>
                    <a:pt x="21" y="226"/>
                    <a:pt x="19" y="224"/>
                  </a:cubicBezTo>
                  <a:cubicBezTo>
                    <a:pt x="19" y="223"/>
                    <a:pt x="18" y="223"/>
                    <a:pt x="18" y="223"/>
                  </a:cubicBezTo>
                  <a:cubicBezTo>
                    <a:pt x="17" y="223"/>
                    <a:pt x="16" y="223"/>
                    <a:pt x="15" y="223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2" y="223"/>
                    <a:pt x="11" y="221"/>
                    <a:pt x="12" y="218"/>
                  </a:cubicBezTo>
                  <a:cubicBezTo>
                    <a:pt x="13" y="215"/>
                    <a:pt x="12" y="216"/>
                    <a:pt x="10" y="215"/>
                  </a:cubicBezTo>
                  <a:cubicBezTo>
                    <a:pt x="8" y="214"/>
                    <a:pt x="7" y="213"/>
                    <a:pt x="9" y="212"/>
                  </a:cubicBezTo>
                  <a:cubicBezTo>
                    <a:pt x="11" y="212"/>
                    <a:pt x="11" y="210"/>
                    <a:pt x="11" y="208"/>
                  </a:cubicBezTo>
                  <a:cubicBezTo>
                    <a:pt x="11" y="207"/>
                    <a:pt x="12" y="206"/>
                    <a:pt x="13" y="206"/>
                  </a:cubicBezTo>
                  <a:cubicBezTo>
                    <a:pt x="13" y="206"/>
                    <a:pt x="14" y="207"/>
                    <a:pt x="16" y="207"/>
                  </a:cubicBezTo>
                  <a:cubicBezTo>
                    <a:pt x="16" y="207"/>
                    <a:pt x="16" y="207"/>
                    <a:pt x="16" y="206"/>
                  </a:cubicBezTo>
                  <a:cubicBezTo>
                    <a:pt x="19" y="206"/>
                    <a:pt x="17" y="203"/>
                    <a:pt x="17" y="201"/>
                  </a:cubicBezTo>
                  <a:cubicBezTo>
                    <a:pt x="17" y="198"/>
                    <a:pt x="17" y="197"/>
                    <a:pt x="15" y="197"/>
                  </a:cubicBezTo>
                  <a:cubicBezTo>
                    <a:pt x="13" y="197"/>
                    <a:pt x="11" y="196"/>
                    <a:pt x="13" y="193"/>
                  </a:cubicBezTo>
                  <a:cubicBezTo>
                    <a:pt x="14" y="191"/>
                    <a:pt x="13" y="190"/>
                    <a:pt x="12" y="190"/>
                  </a:cubicBezTo>
                  <a:cubicBezTo>
                    <a:pt x="12" y="190"/>
                    <a:pt x="12" y="190"/>
                    <a:pt x="11" y="190"/>
                  </a:cubicBezTo>
                  <a:cubicBezTo>
                    <a:pt x="10" y="191"/>
                    <a:pt x="9" y="190"/>
                    <a:pt x="5" y="191"/>
                  </a:cubicBezTo>
                  <a:cubicBezTo>
                    <a:pt x="5" y="191"/>
                    <a:pt x="5" y="191"/>
                    <a:pt x="4" y="191"/>
                  </a:cubicBezTo>
                  <a:cubicBezTo>
                    <a:pt x="2" y="191"/>
                    <a:pt x="3" y="189"/>
                    <a:pt x="3" y="186"/>
                  </a:cubicBezTo>
                  <a:cubicBezTo>
                    <a:pt x="3" y="183"/>
                    <a:pt x="1" y="181"/>
                    <a:pt x="3" y="180"/>
                  </a:cubicBezTo>
                  <a:cubicBezTo>
                    <a:pt x="4" y="179"/>
                    <a:pt x="4" y="179"/>
                    <a:pt x="5" y="179"/>
                  </a:cubicBezTo>
                  <a:cubicBezTo>
                    <a:pt x="5" y="179"/>
                    <a:pt x="5" y="180"/>
                    <a:pt x="5" y="180"/>
                  </a:cubicBezTo>
                  <a:cubicBezTo>
                    <a:pt x="5" y="182"/>
                    <a:pt x="7" y="183"/>
                    <a:pt x="8" y="183"/>
                  </a:cubicBezTo>
                  <a:cubicBezTo>
                    <a:pt x="8" y="183"/>
                    <a:pt x="9" y="183"/>
                    <a:pt x="9" y="183"/>
                  </a:cubicBezTo>
                  <a:cubicBezTo>
                    <a:pt x="10" y="182"/>
                    <a:pt x="10" y="179"/>
                    <a:pt x="13" y="177"/>
                  </a:cubicBezTo>
                  <a:cubicBezTo>
                    <a:pt x="15" y="175"/>
                    <a:pt x="15" y="177"/>
                    <a:pt x="16" y="174"/>
                  </a:cubicBezTo>
                  <a:cubicBezTo>
                    <a:pt x="17" y="171"/>
                    <a:pt x="19" y="171"/>
                    <a:pt x="21" y="170"/>
                  </a:cubicBezTo>
                  <a:cubicBezTo>
                    <a:pt x="23" y="169"/>
                    <a:pt x="24" y="170"/>
                    <a:pt x="24" y="169"/>
                  </a:cubicBezTo>
                  <a:cubicBezTo>
                    <a:pt x="24" y="168"/>
                    <a:pt x="23" y="167"/>
                    <a:pt x="23" y="167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6" y="165"/>
                    <a:pt x="26" y="164"/>
                    <a:pt x="25" y="164"/>
                  </a:cubicBezTo>
                  <a:cubicBezTo>
                    <a:pt x="25" y="164"/>
                    <a:pt x="24" y="164"/>
                    <a:pt x="24" y="164"/>
                  </a:cubicBezTo>
                  <a:cubicBezTo>
                    <a:pt x="22" y="165"/>
                    <a:pt x="21" y="166"/>
                    <a:pt x="20" y="166"/>
                  </a:cubicBezTo>
                  <a:cubicBezTo>
                    <a:pt x="19" y="166"/>
                    <a:pt x="18" y="166"/>
                    <a:pt x="17" y="165"/>
                  </a:cubicBezTo>
                  <a:cubicBezTo>
                    <a:pt x="15" y="164"/>
                    <a:pt x="18" y="160"/>
                    <a:pt x="19" y="157"/>
                  </a:cubicBezTo>
                  <a:cubicBezTo>
                    <a:pt x="21" y="155"/>
                    <a:pt x="22" y="152"/>
                    <a:pt x="25" y="149"/>
                  </a:cubicBezTo>
                  <a:cubicBezTo>
                    <a:pt x="28" y="145"/>
                    <a:pt x="29" y="146"/>
                    <a:pt x="30" y="144"/>
                  </a:cubicBezTo>
                  <a:cubicBezTo>
                    <a:pt x="31" y="141"/>
                    <a:pt x="29" y="139"/>
                    <a:pt x="31" y="135"/>
                  </a:cubicBezTo>
                  <a:cubicBezTo>
                    <a:pt x="32" y="132"/>
                    <a:pt x="31" y="129"/>
                    <a:pt x="30" y="125"/>
                  </a:cubicBezTo>
                  <a:cubicBezTo>
                    <a:pt x="29" y="122"/>
                    <a:pt x="28" y="122"/>
                    <a:pt x="27" y="119"/>
                  </a:cubicBezTo>
                  <a:cubicBezTo>
                    <a:pt x="27" y="117"/>
                    <a:pt x="25" y="116"/>
                    <a:pt x="23" y="113"/>
                  </a:cubicBezTo>
                  <a:cubicBezTo>
                    <a:pt x="20" y="110"/>
                    <a:pt x="21" y="110"/>
                    <a:pt x="23" y="108"/>
                  </a:cubicBezTo>
                  <a:cubicBezTo>
                    <a:pt x="25" y="107"/>
                    <a:pt x="22" y="106"/>
                    <a:pt x="20" y="105"/>
                  </a:cubicBezTo>
                  <a:cubicBezTo>
                    <a:pt x="18" y="104"/>
                    <a:pt x="17" y="103"/>
                    <a:pt x="17" y="101"/>
                  </a:cubicBezTo>
                  <a:cubicBezTo>
                    <a:pt x="17" y="98"/>
                    <a:pt x="17" y="96"/>
                    <a:pt x="15" y="95"/>
                  </a:cubicBezTo>
                  <a:cubicBezTo>
                    <a:pt x="14" y="95"/>
                    <a:pt x="13" y="95"/>
                    <a:pt x="12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2" y="94"/>
                    <a:pt x="14" y="93"/>
                  </a:cubicBezTo>
                  <a:cubicBezTo>
                    <a:pt x="16" y="92"/>
                    <a:pt x="15" y="90"/>
                    <a:pt x="13" y="88"/>
                  </a:cubicBezTo>
                  <a:cubicBezTo>
                    <a:pt x="11" y="86"/>
                    <a:pt x="11" y="84"/>
                    <a:pt x="13" y="84"/>
                  </a:cubicBezTo>
                  <a:cubicBezTo>
                    <a:pt x="16" y="83"/>
                    <a:pt x="18" y="83"/>
                    <a:pt x="19" y="81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2"/>
                    <a:pt x="24" y="83"/>
                    <a:pt x="27" y="83"/>
                  </a:cubicBezTo>
                  <a:cubicBezTo>
                    <a:pt x="30" y="83"/>
                    <a:pt x="26" y="79"/>
                    <a:pt x="25" y="77"/>
                  </a:cubicBezTo>
                  <a:cubicBezTo>
                    <a:pt x="24" y="75"/>
                    <a:pt x="26" y="75"/>
                    <a:pt x="28" y="75"/>
                  </a:cubicBezTo>
                  <a:cubicBezTo>
                    <a:pt x="29" y="75"/>
                    <a:pt x="29" y="78"/>
                    <a:pt x="30" y="79"/>
                  </a:cubicBezTo>
                  <a:cubicBezTo>
                    <a:pt x="31" y="80"/>
                    <a:pt x="32" y="81"/>
                    <a:pt x="34" y="81"/>
                  </a:cubicBezTo>
                  <a:cubicBezTo>
                    <a:pt x="34" y="81"/>
                    <a:pt x="35" y="81"/>
                    <a:pt x="36" y="80"/>
                  </a:cubicBezTo>
                  <a:cubicBezTo>
                    <a:pt x="36" y="80"/>
                    <a:pt x="37" y="80"/>
                    <a:pt x="37" y="80"/>
                  </a:cubicBezTo>
                  <a:cubicBezTo>
                    <a:pt x="39" y="80"/>
                    <a:pt x="41" y="82"/>
                    <a:pt x="43" y="83"/>
                  </a:cubicBezTo>
                  <a:cubicBezTo>
                    <a:pt x="45" y="84"/>
                    <a:pt x="46" y="85"/>
                    <a:pt x="46" y="85"/>
                  </a:cubicBezTo>
                  <a:cubicBezTo>
                    <a:pt x="47" y="85"/>
                    <a:pt x="47" y="85"/>
                    <a:pt x="47" y="84"/>
                  </a:cubicBezTo>
                  <a:cubicBezTo>
                    <a:pt x="48" y="82"/>
                    <a:pt x="45" y="81"/>
                    <a:pt x="45" y="80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7" y="79"/>
                    <a:pt x="49" y="80"/>
                    <a:pt x="50" y="81"/>
                  </a:cubicBezTo>
                  <a:cubicBezTo>
                    <a:pt x="50" y="82"/>
                    <a:pt x="51" y="82"/>
                    <a:pt x="52" y="82"/>
                  </a:cubicBezTo>
                  <a:cubicBezTo>
                    <a:pt x="53" y="82"/>
                    <a:pt x="55" y="81"/>
                    <a:pt x="56" y="80"/>
                  </a:cubicBezTo>
                  <a:cubicBezTo>
                    <a:pt x="57" y="79"/>
                    <a:pt x="64" y="76"/>
                    <a:pt x="66" y="75"/>
                  </a:cubicBezTo>
                  <a:cubicBezTo>
                    <a:pt x="67" y="75"/>
                    <a:pt x="68" y="75"/>
                    <a:pt x="68" y="75"/>
                  </a:cubicBezTo>
                  <a:cubicBezTo>
                    <a:pt x="70" y="75"/>
                    <a:pt x="70" y="76"/>
                    <a:pt x="71" y="78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3" y="78"/>
                    <a:pt x="76" y="76"/>
                    <a:pt x="77" y="74"/>
                  </a:cubicBezTo>
                  <a:cubicBezTo>
                    <a:pt x="78" y="72"/>
                    <a:pt x="78" y="71"/>
                    <a:pt x="80" y="69"/>
                  </a:cubicBezTo>
                  <a:cubicBezTo>
                    <a:pt x="81" y="67"/>
                    <a:pt x="80" y="67"/>
                    <a:pt x="79" y="65"/>
                  </a:cubicBezTo>
                  <a:cubicBezTo>
                    <a:pt x="78" y="63"/>
                    <a:pt x="75" y="62"/>
                    <a:pt x="73" y="60"/>
                  </a:cubicBezTo>
                  <a:cubicBezTo>
                    <a:pt x="70" y="59"/>
                    <a:pt x="69" y="58"/>
                    <a:pt x="71" y="56"/>
                  </a:cubicBezTo>
                  <a:cubicBezTo>
                    <a:pt x="71" y="56"/>
                    <a:pt x="71" y="55"/>
                    <a:pt x="72" y="55"/>
                  </a:cubicBezTo>
                  <a:cubicBezTo>
                    <a:pt x="72" y="55"/>
                    <a:pt x="72" y="56"/>
                    <a:pt x="73" y="56"/>
                  </a:cubicBezTo>
                  <a:cubicBezTo>
                    <a:pt x="73" y="56"/>
                    <a:pt x="73" y="55"/>
                    <a:pt x="73" y="55"/>
                  </a:cubicBezTo>
                  <a:cubicBezTo>
                    <a:pt x="74" y="53"/>
                    <a:pt x="75" y="51"/>
                    <a:pt x="78" y="51"/>
                  </a:cubicBezTo>
                  <a:cubicBezTo>
                    <a:pt x="81" y="51"/>
                    <a:pt x="82" y="51"/>
                    <a:pt x="83" y="50"/>
                  </a:cubicBezTo>
                  <a:cubicBezTo>
                    <a:pt x="84" y="48"/>
                    <a:pt x="85" y="45"/>
                    <a:pt x="87" y="43"/>
                  </a:cubicBezTo>
                  <a:cubicBezTo>
                    <a:pt x="88" y="42"/>
                    <a:pt x="90" y="43"/>
                    <a:pt x="91" y="42"/>
                  </a:cubicBezTo>
                  <a:cubicBezTo>
                    <a:pt x="92" y="40"/>
                    <a:pt x="92" y="38"/>
                    <a:pt x="95" y="38"/>
                  </a:cubicBezTo>
                  <a:cubicBezTo>
                    <a:pt x="97" y="37"/>
                    <a:pt x="98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1" y="36"/>
                    <a:pt x="102" y="36"/>
                    <a:pt x="103" y="35"/>
                  </a:cubicBezTo>
                  <a:cubicBezTo>
                    <a:pt x="104" y="33"/>
                    <a:pt x="110" y="33"/>
                    <a:pt x="112" y="33"/>
                  </a:cubicBezTo>
                  <a:cubicBezTo>
                    <a:pt x="114" y="32"/>
                    <a:pt x="120" y="32"/>
                    <a:pt x="122" y="30"/>
                  </a:cubicBezTo>
                  <a:cubicBezTo>
                    <a:pt x="125" y="27"/>
                    <a:pt x="130" y="24"/>
                    <a:pt x="132" y="23"/>
                  </a:cubicBezTo>
                  <a:cubicBezTo>
                    <a:pt x="134" y="22"/>
                    <a:pt x="135" y="21"/>
                    <a:pt x="137" y="20"/>
                  </a:cubicBezTo>
                  <a:cubicBezTo>
                    <a:pt x="140" y="18"/>
                    <a:pt x="139" y="18"/>
                    <a:pt x="140" y="17"/>
                  </a:cubicBezTo>
                  <a:cubicBezTo>
                    <a:pt x="141" y="15"/>
                    <a:pt x="142" y="15"/>
                    <a:pt x="139" y="13"/>
                  </a:cubicBezTo>
                  <a:cubicBezTo>
                    <a:pt x="137" y="12"/>
                    <a:pt x="139" y="11"/>
                    <a:pt x="140" y="9"/>
                  </a:cubicBezTo>
                  <a:cubicBezTo>
                    <a:pt x="140" y="8"/>
                    <a:pt x="141" y="7"/>
                    <a:pt x="142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5" y="9"/>
                    <a:pt x="146" y="10"/>
                    <a:pt x="148" y="11"/>
                  </a:cubicBezTo>
                  <a:cubicBezTo>
                    <a:pt x="149" y="11"/>
                    <a:pt x="148" y="13"/>
                    <a:pt x="149" y="15"/>
                  </a:cubicBezTo>
                  <a:cubicBezTo>
                    <a:pt x="150" y="17"/>
                    <a:pt x="151" y="17"/>
                    <a:pt x="153" y="18"/>
                  </a:cubicBezTo>
                  <a:cubicBezTo>
                    <a:pt x="154" y="18"/>
                    <a:pt x="155" y="19"/>
                    <a:pt x="156" y="20"/>
                  </a:cubicBezTo>
                  <a:cubicBezTo>
                    <a:pt x="157" y="20"/>
                    <a:pt x="158" y="21"/>
                    <a:pt x="158" y="21"/>
                  </a:cubicBezTo>
                  <a:cubicBezTo>
                    <a:pt x="159" y="21"/>
                    <a:pt x="160" y="20"/>
                    <a:pt x="161" y="20"/>
                  </a:cubicBezTo>
                  <a:cubicBezTo>
                    <a:pt x="161" y="20"/>
                    <a:pt x="162" y="19"/>
                    <a:pt x="163" y="19"/>
                  </a:cubicBezTo>
                  <a:cubicBezTo>
                    <a:pt x="164" y="19"/>
                    <a:pt x="165" y="20"/>
                    <a:pt x="166" y="21"/>
                  </a:cubicBezTo>
                  <a:cubicBezTo>
                    <a:pt x="167" y="23"/>
                    <a:pt x="166" y="25"/>
                    <a:pt x="168" y="26"/>
                  </a:cubicBezTo>
                  <a:cubicBezTo>
                    <a:pt x="170" y="27"/>
                    <a:pt x="171" y="29"/>
                    <a:pt x="168" y="29"/>
                  </a:cubicBezTo>
                  <a:cubicBezTo>
                    <a:pt x="165" y="29"/>
                    <a:pt x="166" y="31"/>
                    <a:pt x="166" y="32"/>
                  </a:cubicBezTo>
                  <a:cubicBezTo>
                    <a:pt x="167" y="33"/>
                    <a:pt x="167" y="33"/>
                    <a:pt x="166" y="35"/>
                  </a:cubicBezTo>
                  <a:cubicBezTo>
                    <a:pt x="165" y="37"/>
                    <a:pt x="166" y="39"/>
                    <a:pt x="165" y="40"/>
                  </a:cubicBezTo>
                  <a:cubicBezTo>
                    <a:pt x="163" y="41"/>
                    <a:pt x="162" y="42"/>
                    <a:pt x="165" y="44"/>
                  </a:cubicBezTo>
                  <a:cubicBezTo>
                    <a:pt x="167" y="45"/>
                    <a:pt x="168" y="46"/>
                    <a:pt x="170" y="46"/>
                  </a:cubicBezTo>
                  <a:cubicBezTo>
                    <a:pt x="170" y="46"/>
                    <a:pt x="170" y="46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3" y="46"/>
                    <a:pt x="172" y="47"/>
                    <a:pt x="172" y="49"/>
                  </a:cubicBezTo>
                  <a:cubicBezTo>
                    <a:pt x="171" y="51"/>
                    <a:pt x="172" y="52"/>
                    <a:pt x="169" y="53"/>
                  </a:cubicBezTo>
                  <a:cubicBezTo>
                    <a:pt x="166" y="54"/>
                    <a:pt x="166" y="54"/>
                    <a:pt x="164" y="56"/>
                  </a:cubicBezTo>
                  <a:cubicBezTo>
                    <a:pt x="162" y="57"/>
                    <a:pt x="162" y="58"/>
                    <a:pt x="164" y="59"/>
                  </a:cubicBezTo>
                  <a:cubicBezTo>
                    <a:pt x="166" y="60"/>
                    <a:pt x="166" y="62"/>
                    <a:pt x="16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0" y="62"/>
                    <a:pt x="172" y="61"/>
                    <a:pt x="173" y="60"/>
                  </a:cubicBezTo>
                  <a:cubicBezTo>
                    <a:pt x="173" y="59"/>
                    <a:pt x="174" y="59"/>
                    <a:pt x="175" y="59"/>
                  </a:cubicBezTo>
                  <a:cubicBezTo>
                    <a:pt x="176" y="59"/>
                    <a:pt x="177" y="59"/>
                    <a:pt x="178" y="59"/>
                  </a:cubicBezTo>
                  <a:cubicBezTo>
                    <a:pt x="179" y="59"/>
                    <a:pt x="180" y="59"/>
                    <a:pt x="180" y="59"/>
                  </a:cubicBezTo>
                  <a:cubicBezTo>
                    <a:pt x="182" y="59"/>
                    <a:pt x="183" y="59"/>
                    <a:pt x="184" y="58"/>
                  </a:cubicBezTo>
                  <a:cubicBezTo>
                    <a:pt x="186" y="57"/>
                    <a:pt x="186" y="56"/>
                    <a:pt x="187" y="54"/>
                  </a:cubicBezTo>
                  <a:cubicBezTo>
                    <a:pt x="189" y="52"/>
                    <a:pt x="189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3" y="51"/>
                  </a:cubicBezTo>
                  <a:cubicBezTo>
                    <a:pt x="193" y="51"/>
                    <a:pt x="194" y="51"/>
                    <a:pt x="195" y="51"/>
                  </a:cubicBezTo>
                  <a:cubicBezTo>
                    <a:pt x="196" y="51"/>
                    <a:pt x="197" y="51"/>
                    <a:pt x="197" y="52"/>
                  </a:cubicBezTo>
                  <a:cubicBezTo>
                    <a:pt x="198" y="53"/>
                    <a:pt x="199" y="54"/>
                    <a:pt x="200" y="54"/>
                  </a:cubicBezTo>
                  <a:cubicBezTo>
                    <a:pt x="201" y="54"/>
                    <a:pt x="201" y="54"/>
                    <a:pt x="201" y="53"/>
                  </a:cubicBezTo>
                  <a:cubicBezTo>
                    <a:pt x="202" y="51"/>
                    <a:pt x="203" y="50"/>
                    <a:pt x="205" y="49"/>
                  </a:cubicBezTo>
                  <a:cubicBezTo>
                    <a:pt x="207" y="48"/>
                    <a:pt x="211" y="47"/>
                    <a:pt x="210" y="45"/>
                  </a:cubicBezTo>
                  <a:cubicBezTo>
                    <a:pt x="209" y="43"/>
                    <a:pt x="208" y="43"/>
                    <a:pt x="207" y="42"/>
                  </a:cubicBezTo>
                  <a:cubicBezTo>
                    <a:pt x="205" y="41"/>
                    <a:pt x="206" y="42"/>
                    <a:pt x="207" y="39"/>
                  </a:cubicBezTo>
                  <a:cubicBezTo>
                    <a:pt x="207" y="37"/>
                    <a:pt x="208" y="29"/>
                    <a:pt x="207" y="27"/>
                  </a:cubicBezTo>
                  <a:cubicBezTo>
                    <a:pt x="206" y="26"/>
                    <a:pt x="206" y="25"/>
                    <a:pt x="205" y="23"/>
                  </a:cubicBezTo>
                  <a:cubicBezTo>
                    <a:pt x="205" y="21"/>
                    <a:pt x="203" y="19"/>
                    <a:pt x="200" y="19"/>
                  </a:cubicBezTo>
                  <a:cubicBezTo>
                    <a:pt x="198" y="18"/>
                    <a:pt x="196" y="17"/>
                    <a:pt x="196" y="15"/>
                  </a:cubicBezTo>
                  <a:cubicBezTo>
                    <a:pt x="195" y="14"/>
                    <a:pt x="193" y="11"/>
                    <a:pt x="196" y="11"/>
                  </a:cubicBezTo>
                  <a:cubicBezTo>
                    <a:pt x="198" y="11"/>
                    <a:pt x="199" y="11"/>
                    <a:pt x="200" y="11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2" y="11"/>
                    <a:pt x="202" y="11"/>
                    <a:pt x="203" y="11"/>
                  </a:cubicBezTo>
                  <a:cubicBezTo>
                    <a:pt x="203" y="11"/>
                    <a:pt x="204" y="11"/>
                    <a:pt x="204" y="11"/>
                  </a:cubicBezTo>
                  <a:cubicBezTo>
                    <a:pt x="205" y="11"/>
                    <a:pt x="206" y="11"/>
                    <a:pt x="207" y="10"/>
                  </a:cubicBezTo>
                  <a:cubicBezTo>
                    <a:pt x="207" y="7"/>
                    <a:pt x="205" y="7"/>
                    <a:pt x="207" y="5"/>
                  </a:cubicBezTo>
                  <a:cubicBezTo>
                    <a:pt x="209" y="4"/>
                    <a:pt x="209" y="2"/>
                    <a:pt x="210" y="2"/>
                  </a:cubicBezTo>
                  <a:cubicBezTo>
                    <a:pt x="212" y="2"/>
                    <a:pt x="211" y="4"/>
                    <a:pt x="213" y="4"/>
                  </a:cubicBezTo>
                  <a:cubicBezTo>
                    <a:pt x="213" y="4"/>
                    <a:pt x="213" y="4"/>
                    <a:pt x="214" y="4"/>
                  </a:cubicBezTo>
                  <a:cubicBezTo>
                    <a:pt x="216" y="3"/>
                    <a:pt x="217" y="3"/>
                    <a:pt x="219" y="2"/>
                  </a:cubicBezTo>
                  <a:cubicBezTo>
                    <a:pt x="220" y="1"/>
                    <a:pt x="221" y="1"/>
                    <a:pt x="221" y="1"/>
                  </a:cubicBezTo>
                  <a:moveTo>
                    <a:pt x="221" y="0"/>
                  </a:moveTo>
                  <a:cubicBezTo>
                    <a:pt x="221" y="0"/>
                    <a:pt x="220" y="0"/>
                    <a:pt x="218" y="1"/>
                  </a:cubicBezTo>
                  <a:cubicBezTo>
                    <a:pt x="217" y="2"/>
                    <a:pt x="216" y="2"/>
                    <a:pt x="214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2" y="3"/>
                    <a:pt x="212" y="3"/>
                  </a:cubicBezTo>
                  <a:cubicBezTo>
                    <a:pt x="212" y="2"/>
                    <a:pt x="212" y="1"/>
                    <a:pt x="210" y="1"/>
                  </a:cubicBezTo>
                  <a:cubicBezTo>
                    <a:pt x="209" y="1"/>
                    <a:pt x="208" y="2"/>
                    <a:pt x="208" y="3"/>
                  </a:cubicBezTo>
                  <a:cubicBezTo>
                    <a:pt x="207" y="3"/>
                    <a:pt x="207" y="4"/>
                    <a:pt x="206" y="4"/>
                  </a:cubicBezTo>
                  <a:cubicBezTo>
                    <a:pt x="204" y="5"/>
                    <a:pt x="205" y="7"/>
                    <a:pt x="205" y="8"/>
                  </a:cubicBezTo>
                  <a:cubicBezTo>
                    <a:pt x="205" y="8"/>
                    <a:pt x="206" y="9"/>
                    <a:pt x="205" y="9"/>
                  </a:cubicBezTo>
                  <a:cubicBezTo>
                    <a:pt x="205" y="10"/>
                    <a:pt x="205" y="10"/>
                    <a:pt x="204" y="10"/>
                  </a:cubicBezTo>
                  <a:cubicBezTo>
                    <a:pt x="204" y="10"/>
                    <a:pt x="204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ubicBezTo>
                    <a:pt x="202" y="10"/>
                    <a:pt x="202" y="10"/>
                    <a:pt x="201" y="10"/>
                  </a:cubicBezTo>
                  <a:cubicBezTo>
                    <a:pt x="201" y="10"/>
                    <a:pt x="201" y="10"/>
                    <a:pt x="200" y="10"/>
                  </a:cubicBezTo>
                  <a:cubicBezTo>
                    <a:pt x="200" y="10"/>
                    <a:pt x="199" y="10"/>
                    <a:pt x="199" y="10"/>
                  </a:cubicBezTo>
                  <a:cubicBezTo>
                    <a:pt x="198" y="10"/>
                    <a:pt x="197" y="10"/>
                    <a:pt x="196" y="10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3" y="12"/>
                    <a:pt x="194" y="13"/>
                    <a:pt x="194" y="15"/>
                  </a:cubicBezTo>
                  <a:cubicBezTo>
                    <a:pt x="194" y="15"/>
                    <a:pt x="194" y="15"/>
                    <a:pt x="195" y="16"/>
                  </a:cubicBezTo>
                  <a:cubicBezTo>
                    <a:pt x="195" y="17"/>
                    <a:pt x="197" y="19"/>
                    <a:pt x="200" y="20"/>
                  </a:cubicBezTo>
                  <a:cubicBezTo>
                    <a:pt x="202" y="20"/>
                    <a:pt x="204" y="22"/>
                    <a:pt x="204" y="23"/>
                  </a:cubicBezTo>
                  <a:cubicBezTo>
                    <a:pt x="204" y="26"/>
                    <a:pt x="205" y="27"/>
                    <a:pt x="206" y="28"/>
                  </a:cubicBezTo>
                  <a:cubicBezTo>
                    <a:pt x="207" y="29"/>
                    <a:pt x="206" y="36"/>
                    <a:pt x="205" y="39"/>
                  </a:cubicBezTo>
                  <a:cubicBezTo>
                    <a:pt x="205" y="40"/>
                    <a:pt x="205" y="40"/>
                    <a:pt x="205" y="40"/>
                  </a:cubicBezTo>
                  <a:cubicBezTo>
                    <a:pt x="204" y="42"/>
                    <a:pt x="205" y="42"/>
                    <a:pt x="206" y="43"/>
                  </a:cubicBezTo>
                  <a:cubicBezTo>
                    <a:pt x="206" y="44"/>
                    <a:pt x="207" y="44"/>
                    <a:pt x="207" y="44"/>
                  </a:cubicBezTo>
                  <a:cubicBezTo>
                    <a:pt x="208" y="45"/>
                    <a:pt x="209" y="45"/>
                    <a:pt x="209" y="45"/>
                  </a:cubicBezTo>
                  <a:cubicBezTo>
                    <a:pt x="209" y="46"/>
                    <a:pt x="206" y="47"/>
                    <a:pt x="205" y="47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2" y="49"/>
                    <a:pt x="201" y="51"/>
                    <a:pt x="200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3"/>
                    <a:pt x="198" y="52"/>
                    <a:pt x="198" y="51"/>
                  </a:cubicBezTo>
                  <a:cubicBezTo>
                    <a:pt x="197" y="50"/>
                    <a:pt x="196" y="50"/>
                    <a:pt x="195" y="50"/>
                  </a:cubicBezTo>
                  <a:cubicBezTo>
                    <a:pt x="195" y="50"/>
                    <a:pt x="194" y="50"/>
                    <a:pt x="194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89" y="50"/>
                    <a:pt x="188" y="51"/>
                    <a:pt x="187" y="52"/>
                  </a:cubicBezTo>
                  <a:cubicBezTo>
                    <a:pt x="187" y="53"/>
                    <a:pt x="187" y="53"/>
                    <a:pt x="186" y="54"/>
                  </a:cubicBezTo>
                  <a:cubicBezTo>
                    <a:pt x="186" y="54"/>
                    <a:pt x="185" y="55"/>
                    <a:pt x="185" y="56"/>
                  </a:cubicBezTo>
                  <a:cubicBezTo>
                    <a:pt x="185" y="56"/>
                    <a:pt x="184" y="57"/>
                    <a:pt x="184" y="57"/>
                  </a:cubicBezTo>
                  <a:cubicBezTo>
                    <a:pt x="183" y="58"/>
                    <a:pt x="182" y="58"/>
                    <a:pt x="180" y="58"/>
                  </a:cubicBezTo>
                  <a:cubicBezTo>
                    <a:pt x="180" y="58"/>
                    <a:pt x="179" y="58"/>
                    <a:pt x="178" y="58"/>
                  </a:cubicBezTo>
                  <a:cubicBezTo>
                    <a:pt x="177" y="57"/>
                    <a:pt x="176" y="57"/>
                    <a:pt x="175" y="57"/>
                  </a:cubicBezTo>
                  <a:cubicBezTo>
                    <a:pt x="174" y="57"/>
                    <a:pt x="173" y="58"/>
                    <a:pt x="172" y="59"/>
                  </a:cubicBezTo>
                  <a:cubicBezTo>
                    <a:pt x="171" y="60"/>
                    <a:pt x="170" y="61"/>
                    <a:pt x="168" y="61"/>
                  </a:cubicBezTo>
                  <a:cubicBezTo>
                    <a:pt x="168" y="61"/>
                    <a:pt x="168" y="61"/>
                    <a:pt x="167" y="61"/>
                  </a:cubicBezTo>
                  <a:cubicBezTo>
                    <a:pt x="167" y="61"/>
                    <a:pt x="167" y="61"/>
                    <a:pt x="167" y="60"/>
                  </a:cubicBezTo>
                  <a:cubicBezTo>
                    <a:pt x="166" y="60"/>
                    <a:pt x="166" y="59"/>
                    <a:pt x="164" y="58"/>
                  </a:cubicBezTo>
                  <a:cubicBezTo>
                    <a:pt x="164" y="58"/>
                    <a:pt x="164" y="58"/>
                    <a:pt x="164" y="58"/>
                  </a:cubicBezTo>
                  <a:cubicBezTo>
                    <a:pt x="164" y="57"/>
                    <a:pt x="164" y="57"/>
                    <a:pt x="165" y="57"/>
                  </a:cubicBezTo>
                  <a:cubicBezTo>
                    <a:pt x="166" y="55"/>
                    <a:pt x="166" y="55"/>
                    <a:pt x="169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2" y="54"/>
                    <a:pt x="172" y="52"/>
                    <a:pt x="172" y="51"/>
                  </a:cubicBezTo>
                  <a:cubicBezTo>
                    <a:pt x="173" y="50"/>
                    <a:pt x="173" y="50"/>
                    <a:pt x="173" y="49"/>
                  </a:cubicBezTo>
                  <a:cubicBezTo>
                    <a:pt x="173" y="47"/>
                    <a:pt x="174" y="46"/>
                    <a:pt x="173" y="45"/>
                  </a:cubicBezTo>
                  <a:cubicBezTo>
                    <a:pt x="173" y="45"/>
                    <a:pt x="172" y="44"/>
                    <a:pt x="171" y="44"/>
                  </a:cubicBezTo>
                  <a:cubicBezTo>
                    <a:pt x="171" y="44"/>
                    <a:pt x="171" y="44"/>
                    <a:pt x="170" y="44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5"/>
                    <a:pt x="167" y="44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2"/>
                    <a:pt x="164" y="41"/>
                    <a:pt x="165" y="41"/>
                  </a:cubicBezTo>
                  <a:cubicBezTo>
                    <a:pt x="167" y="40"/>
                    <a:pt x="167" y="39"/>
                    <a:pt x="167" y="38"/>
                  </a:cubicBezTo>
                  <a:cubicBezTo>
                    <a:pt x="167" y="37"/>
                    <a:pt x="167" y="36"/>
                    <a:pt x="167" y="36"/>
                  </a:cubicBezTo>
                  <a:cubicBezTo>
                    <a:pt x="168" y="34"/>
                    <a:pt x="168" y="33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1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8" y="30"/>
                  </a:cubicBezTo>
                  <a:cubicBezTo>
                    <a:pt x="171" y="30"/>
                    <a:pt x="171" y="28"/>
                    <a:pt x="171" y="28"/>
                  </a:cubicBezTo>
                  <a:cubicBezTo>
                    <a:pt x="171" y="27"/>
                    <a:pt x="170" y="25"/>
                    <a:pt x="169" y="25"/>
                  </a:cubicBezTo>
                  <a:cubicBezTo>
                    <a:pt x="168" y="25"/>
                    <a:pt x="168" y="24"/>
                    <a:pt x="168" y="23"/>
                  </a:cubicBezTo>
                  <a:cubicBezTo>
                    <a:pt x="167" y="22"/>
                    <a:pt x="167" y="21"/>
                    <a:pt x="167" y="20"/>
                  </a:cubicBezTo>
                  <a:cubicBezTo>
                    <a:pt x="166" y="19"/>
                    <a:pt x="164" y="18"/>
                    <a:pt x="163" y="18"/>
                  </a:cubicBezTo>
                  <a:cubicBezTo>
                    <a:pt x="162" y="18"/>
                    <a:pt x="161" y="19"/>
                    <a:pt x="160" y="19"/>
                  </a:cubicBezTo>
                  <a:cubicBezTo>
                    <a:pt x="160" y="19"/>
                    <a:pt x="159" y="20"/>
                    <a:pt x="158" y="20"/>
                  </a:cubicBezTo>
                  <a:cubicBezTo>
                    <a:pt x="158" y="20"/>
                    <a:pt x="157" y="19"/>
                    <a:pt x="157" y="19"/>
                  </a:cubicBezTo>
                  <a:cubicBezTo>
                    <a:pt x="157" y="19"/>
                    <a:pt x="156" y="19"/>
                    <a:pt x="156" y="18"/>
                  </a:cubicBezTo>
                  <a:cubicBezTo>
                    <a:pt x="155" y="18"/>
                    <a:pt x="154" y="17"/>
                    <a:pt x="153" y="17"/>
                  </a:cubicBezTo>
                  <a:cubicBezTo>
                    <a:pt x="151" y="16"/>
                    <a:pt x="150" y="16"/>
                    <a:pt x="150" y="15"/>
                  </a:cubicBezTo>
                  <a:cubicBezTo>
                    <a:pt x="150" y="14"/>
                    <a:pt x="150" y="14"/>
                    <a:pt x="150" y="13"/>
                  </a:cubicBezTo>
                  <a:cubicBezTo>
                    <a:pt x="150" y="12"/>
                    <a:pt x="150" y="10"/>
                    <a:pt x="148" y="10"/>
                  </a:cubicBezTo>
                  <a:cubicBezTo>
                    <a:pt x="147" y="9"/>
                    <a:pt x="147" y="9"/>
                    <a:pt x="146" y="8"/>
                  </a:cubicBezTo>
                  <a:cubicBezTo>
                    <a:pt x="146" y="8"/>
                    <a:pt x="145" y="7"/>
                    <a:pt x="144" y="7"/>
                  </a:cubicBezTo>
                  <a:cubicBezTo>
                    <a:pt x="143" y="6"/>
                    <a:pt x="143" y="6"/>
                    <a:pt x="142" y="6"/>
                  </a:cubicBezTo>
                  <a:cubicBezTo>
                    <a:pt x="140" y="6"/>
                    <a:pt x="139" y="8"/>
                    <a:pt x="139" y="9"/>
                  </a:cubicBezTo>
                  <a:cubicBezTo>
                    <a:pt x="139" y="9"/>
                    <a:pt x="138" y="10"/>
                    <a:pt x="138" y="10"/>
                  </a:cubicBezTo>
                  <a:cubicBezTo>
                    <a:pt x="138" y="10"/>
                    <a:pt x="137" y="11"/>
                    <a:pt x="137" y="12"/>
                  </a:cubicBezTo>
                  <a:cubicBezTo>
                    <a:pt x="137" y="13"/>
                    <a:pt x="138" y="14"/>
                    <a:pt x="139" y="14"/>
                  </a:cubicBezTo>
                  <a:cubicBezTo>
                    <a:pt x="139" y="15"/>
                    <a:pt x="140" y="15"/>
                    <a:pt x="140" y="15"/>
                  </a:cubicBezTo>
                  <a:cubicBezTo>
                    <a:pt x="140" y="15"/>
                    <a:pt x="139" y="15"/>
                    <a:pt x="139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8" y="18"/>
                    <a:pt x="138" y="18"/>
                    <a:pt x="137" y="19"/>
                  </a:cubicBezTo>
                  <a:cubicBezTo>
                    <a:pt x="135" y="20"/>
                    <a:pt x="133" y="21"/>
                    <a:pt x="131" y="22"/>
                  </a:cubicBezTo>
                  <a:cubicBezTo>
                    <a:pt x="130" y="23"/>
                    <a:pt x="130" y="23"/>
                    <a:pt x="129" y="23"/>
                  </a:cubicBezTo>
                  <a:cubicBezTo>
                    <a:pt x="127" y="25"/>
                    <a:pt x="123" y="27"/>
                    <a:pt x="121" y="29"/>
                  </a:cubicBezTo>
                  <a:cubicBezTo>
                    <a:pt x="120" y="30"/>
                    <a:pt x="115" y="31"/>
                    <a:pt x="113" y="31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7" y="32"/>
                    <a:pt x="103" y="32"/>
                    <a:pt x="102" y="34"/>
                  </a:cubicBezTo>
                  <a:cubicBezTo>
                    <a:pt x="102" y="34"/>
                    <a:pt x="101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6"/>
                    <a:pt x="96" y="36"/>
                    <a:pt x="94" y="37"/>
                  </a:cubicBezTo>
                  <a:cubicBezTo>
                    <a:pt x="91" y="37"/>
                    <a:pt x="91" y="39"/>
                    <a:pt x="90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89" y="42"/>
                  </a:cubicBezTo>
                  <a:cubicBezTo>
                    <a:pt x="88" y="42"/>
                    <a:pt x="87" y="42"/>
                    <a:pt x="86" y="42"/>
                  </a:cubicBezTo>
                  <a:cubicBezTo>
                    <a:pt x="85" y="43"/>
                    <a:pt x="84" y="45"/>
                    <a:pt x="83" y="47"/>
                  </a:cubicBezTo>
                  <a:cubicBezTo>
                    <a:pt x="83" y="47"/>
                    <a:pt x="83" y="49"/>
                    <a:pt x="82" y="49"/>
                  </a:cubicBezTo>
                  <a:cubicBezTo>
                    <a:pt x="81" y="50"/>
                    <a:pt x="81" y="50"/>
                    <a:pt x="78" y="50"/>
                  </a:cubicBezTo>
                  <a:cubicBezTo>
                    <a:pt x="74" y="50"/>
                    <a:pt x="73" y="53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4"/>
                    <a:pt x="70" y="55"/>
                    <a:pt x="70" y="55"/>
                  </a:cubicBezTo>
                  <a:cubicBezTo>
                    <a:pt x="69" y="56"/>
                    <a:pt x="69" y="57"/>
                    <a:pt x="69" y="58"/>
                  </a:cubicBezTo>
                  <a:cubicBezTo>
                    <a:pt x="69" y="59"/>
                    <a:pt x="70" y="60"/>
                    <a:pt x="72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5" y="63"/>
                    <a:pt x="77" y="64"/>
                    <a:pt x="78" y="66"/>
                  </a:cubicBezTo>
                  <a:cubicBezTo>
                    <a:pt x="78" y="66"/>
                    <a:pt x="78" y="67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7"/>
                    <a:pt x="79" y="68"/>
                    <a:pt x="79" y="68"/>
                  </a:cubicBezTo>
                  <a:cubicBezTo>
                    <a:pt x="78" y="69"/>
                    <a:pt x="78" y="70"/>
                    <a:pt x="78" y="70"/>
                  </a:cubicBezTo>
                  <a:cubicBezTo>
                    <a:pt x="77" y="71"/>
                    <a:pt x="77" y="72"/>
                    <a:pt x="76" y="74"/>
                  </a:cubicBezTo>
                  <a:cubicBezTo>
                    <a:pt x="75" y="75"/>
                    <a:pt x="73" y="77"/>
                    <a:pt x="72" y="77"/>
                  </a:cubicBezTo>
                  <a:cubicBezTo>
                    <a:pt x="71" y="74"/>
                    <a:pt x="69" y="74"/>
                    <a:pt x="68" y="74"/>
                  </a:cubicBezTo>
                  <a:cubicBezTo>
                    <a:pt x="68" y="74"/>
                    <a:pt x="67" y="74"/>
                    <a:pt x="66" y="74"/>
                  </a:cubicBezTo>
                  <a:cubicBezTo>
                    <a:pt x="64" y="75"/>
                    <a:pt x="57" y="78"/>
                    <a:pt x="55" y="79"/>
                  </a:cubicBezTo>
                  <a:cubicBezTo>
                    <a:pt x="55" y="80"/>
                    <a:pt x="53" y="81"/>
                    <a:pt x="52" y="81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49" y="79"/>
                    <a:pt x="48" y="78"/>
                    <a:pt x="46" y="78"/>
                  </a:cubicBezTo>
                  <a:cubicBezTo>
                    <a:pt x="45" y="78"/>
                    <a:pt x="44" y="78"/>
                    <a:pt x="44" y="79"/>
                  </a:cubicBezTo>
                  <a:cubicBezTo>
                    <a:pt x="44" y="81"/>
                    <a:pt x="44" y="82"/>
                    <a:pt x="45" y="82"/>
                  </a:cubicBezTo>
                  <a:cubicBezTo>
                    <a:pt x="46" y="83"/>
                    <a:pt x="46" y="83"/>
                    <a:pt x="46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84"/>
                    <a:pt x="45" y="84"/>
                    <a:pt x="44" y="83"/>
                  </a:cubicBezTo>
                  <a:cubicBezTo>
                    <a:pt x="42" y="81"/>
                    <a:pt x="40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8"/>
                    <a:pt x="31" y="78"/>
                    <a:pt x="31" y="77"/>
                  </a:cubicBezTo>
                  <a:cubicBezTo>
                    <a:pt x="30" y="76"/>
                    <a:pt x="29" y="74"/>
                    <a:pt x="28" y="74"/>
                  </a:cubicBezTo>
                  <a:cubicBezTo>
                    <a:pt x="27" y="74"/>
                    <a:pt x="24" y="74"/>
                    <a:pt x="24" y="75"/>
                  </a:cubicBezTo>
                  <a:cubicBezTo>
                    <a:pt x="24" y="76"/>
                    <a:pt x="23" y="77"/>
                    <a:pt x="24" y="78"/>
                  </a:cubicBezTo>
                  <a:cubicBezTo>
                    <a:pt x="24" y="78"/>
                    <a:pt x="25" y="78"/>
                    <a:pt x="25" y="79"/>
                  </a:cubicBezTo>
                  <a:cubicBezTo>
                    <a:pt x="26" y="80"/>
                    <a:pt x="27" y="81"/>
                    <a:pt x="27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3" y="79"/>
                    <a:pt x="22" y="78"/>
                    <a:pt x="21" y="78"/>
                  </a:cubicBezTo>
                  <a:cubicBezTo>
                    <a:pt x="20" y="78"/>
                    <a:pt x="18" y="79"/>
                    <a:pt x="18" y="81"/>
                  </a:cubicBezTo>
                  <a:cubicBezTo>
                    <a:pt x="17" y="82"/>
                    <a:pt x="16" y="82"/>
                    <a:pt x="13" y="83"/>
                  </a:cubicBezTo>
                  <a:cubicBezTo>
                    <a:pt x="12" y="83"/>
                    <a:pt x="11" y="84"/>
                    <a:pt x="10" y="85"/>
                  </a:cubicBezTo>
                  <a:cubicBezTo>
                    <a:pt x="10" y="86"/>
                    <a:pt x="11" y="88"/>
                    <a:pt x="12" y="89"/>
                  </a:cubicBezTo>
                  <a:cubicBezTo>
                    <a:pt x="14" y="90"/>
                    <a:pt x="14" y="91"/>
                    <a:pt x="14" y="91"/>
                  </a:cubicBezTo>
                  <a:cubicBezTo>
                    <a:pt x="14" y="92"/>
                    <a:pt x="14" y="92"/>
                    <a:pt x="13" y="92"/>
                  </a:cubicBezTo>
                  <a:cubicBezTo>
                    <a:pt x="11" y="93"/>
                    <a:pt x="10" y="94"/>
                    <a:pt x="10" y="94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6"/>
                    <a:pt x="12" y="96"/>
                    <a:pt x="12" y="96"/>
                  </a:cubicBezTo>
                  <a:cubicBezTo>
                    <a:pt x="13" y="96"/>
                    <a:pt x="14" y="96"/>
                    <a:pt x="15" y="97"/>
                  </a:cubicBezTo>
                  <a:cubicBezTo>
                    <a:pt x="16" y="97"/>
                    <a:pt x="16" y="98"/>
                    <a:pt x="16" y="101"/>
                  </a:cubicBezTo>
                  <a:cubicBezTo>
                    <a:pt x="16" y="103"/>
                    <a:pt x="17" y="105"/>
                    <a:pt x="19" y="106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21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1" y="108"/>
                    <a:pt x="20" y="109"/>
                    <a:pt x="20" y="110"/>
                  </a:cubicBezTo>
                  <a:cubicBezTo>
                    <a:pt x="20" y="111"/>
                    <a:pt x="21" y="112"/>
                    <a:pt x="22" y="114"/>
                  </a:cubicBezTo>
                  <a:cubicBezTo>
                    <a:pt x="25" y="116"/>
                    <a:pt x="26" y="118"/>
                    <a:pt x="26" y="120"/>
                  </a:cubicBezTo>
                  <a:cubicBezTo>
                    <a:pt x="26" y="121"/>
                    <a:pt x="27" y="122"/>
                    <a:pt x="27" y="122"/>
                  </a:cubicBezTo>
                  <a:cubicBezTo>
                    <a:pt x="28" y="123"/>
                    <a:pt x="28" y="124"/>
                    <a:pt x="29" y="126"/>
                  </a:cubicBezTo>
                  <a:cubicBezTo>
                    <a:pt x="29" y="126"/>
                    <a:pt x="29" y="127"/>
                    <a:pt x="29" y="128"/>
                  </a:cubicBezTo>
                  <a:cubicBezTo>
                    <a:pt x="30" y="130"/>
                    <a:pt x="31" y="132"/>
                    <a:pt x="30" y="135"/>
                  </a:cubicBezTo>
                  <a:cubicBezTo>
                    <a:pt x="28" y="137"/>
                    <a:pt x="29" y="139"/>
                    <a:pt x="29" y="140"/>
                  </a:cubicBezTo>
                  <a:cubicBezTo>
                    <a:pt x="29" y="142"/>
                    <a:pt x="29" y="142"/>
                    <a:pt x="29" y="143"/>
                  </a:cubicBezTo>
                  <a:cubicBezTo>
                    <a:pt x="28" y="144"/>
                    <a:pt x="28" y="145"/>
                    <a:pt x="27" y="145"/>
                  </a:cubicBezTo>
                  <a:cubicBezTo>
                    <a:pt x="26" y="146"/>
                    <a:pt x="25" y="146"/>
                    <a:pt x="24" y="148"/>
                  </a:cubicBezTo>
                  <a:cubicBezTo>
                    <a:pt x="23" y="150"/>
                    <a:pt x="22" y="152"/>
                    <a:pt x="21" y="153"/>
                  </a:cubicBezTo>
                  <a:cubicBezTo>
                    <a:pt x="20" y="155"/>
                    <a:pt x="19" y="156"/>
                    <a:pt x="19" y="157"/>
                  </a:cubicBezTo>
                  <a:cubicBezTo>
                    <a:pt x="18" y="157"/>
                    <a:pt x="15" y="161"/>
                    <a:pt x="15" y="164"/>
                  </a:cubicBezTo>
                  <a:cubicBezTo>
                    <a:pt x="16" y="165"/>
                    <a:pt x="16" y="166"/>
                    <a:pt x="17" y="166"/>
                  </a:cubicBezTo>
                  <a:cubicBezTo>
                    <a:pt x="18" y="167"/>
                    <a:pt x="19" y="167"/>
                    <a:pt x="20" y="167"/>
                  </a:cubicBezTo>
                  <a:cubicBezTo>
                    <a:pt x="20" y="167"/>
                    <a:pt x="21" y="167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3" y="168"/>
                    <a:pt x="23" y="169"/>
                  </a:cubicBezTo>
                  <a:cubicBezTo>
                    <a:pt x="22" y="169"/>
                    <a:pt x="22" y="169"/>
                    <a:pt x="21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18" y="170"/>
                    <a:pt x="16" y="171"/>
                    <a:pt x="15" y="174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175"/>
                    <a:pt x="13" y="175"/>
                    <a:pt x="12" y="176"/>
                  </a:cubicBezTo>
                  <a:cubicBezTo>
                    <a:pt x="10" y="177"/>
                    <a:pt x="9" y="180"/>
                    <a:pt x="9" y="181"/>
                  </a:cubicBezTo>
                  <a:cubicBezTo>
                    <a:pt x="8" y="181"/>
                    <a:pt x="8" y="182"/>
                    <a:pt x="8" y="182"/>
                  </a:cubicBezTo>
                  <a:cubicBezTo>
                    <a:pt x="7" y="182"/>
                    <a:pt x="7" y="181"/>
                    <a:pt x="7" y="180"/>
                  </a:cubicBezTo>
                  <a:cubicBezTo>
                    <a:pt x="7" y="178"/>
                    <a:pt x="5" y="178"/>
                    <a:pt x="5" y="178"/>
                  </a:cubicBezTo>
                  <a:cubicBezTo>
                    <a:pt x="4" y="178"/>
                    <a:pt x="3" y="178"/>
                    <a:pt x="2" y="179"/>
                  </a:cubicBezTo>
                  <a:cubicBezTo>
                    <a:pt x="0" y="180"/>
                    <a:pt x="1" y="182"/>
                    <a:pt x="1" y="183"/>
                  </a:cubicBezTo>
                  <a:cubicBezTo>
                    <a:pt x="2" y="184"/>
                    <a:pt x="2" y="185"/>
                    <a:pt x="2" y="186"/>
                  </a:cubicBezTo>
                  <a:cubicBezTo>
                    <a:pt x="2" y="187"/>
                    <a:pt x="2" y="187"/>
                    <a:pt x="2" y="188"/>
                  </a:cubicBezTo>
                  <a:cubicBezTo>
                    <a:pt x="2" y="189"/>
                    <a:pt x="2" y="191"/>
                    <a:pt x="3" y="192"/>
                  </a:cubicBezTo>
                  <a:cubicBezTo>
                    <a:pt x="3" y="192"/>
                    <a:pt x="4" y="192"/>
                    <a:pt x="4" y="192"/>
                  </a:cubicBezTo>
                  <a:cubicBezTo>
                    <a:pt x="5" y="192"/>
                    <a:pt x="5" y="192"/>
                    <a:pt x="6" y="192"/>
                  </a:cubicBezTo>
                  <a:cubicBezTo>
                    <a:pt x="8" y="192"/>
                    <a:pt x="9" y="192"/>
                    <a:pt x="10" y="192"/>
                  </a:cubicBezTo>
                  <a:cubicBezTo>
                    <a:pt x="10" y="192"/>
                    <a:pt x="11" y="192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2"/>
                    <a:pt x="12" y="193"/>
                  </a:cubicBezTo>
                  <a:cubicBezTo>
                    <a:pt x="11" y="194"/>
                    <a:pt x="11" y="196"/>
                    <a:pt x="11" y="196"/>
                  </a:cubicBezTo>
                  <a:cubicBezTo>
                    <a:pt x="12" y="197"/>
                    <a:pt x="13" y="198"/>
                    <a:pt x="15" y="198"/>
                  </a:cubicBezTo>
                  <a:cubicBezTo>
                    <a:pt x="16" y="198"/>
                    <a:pt x="16" y="198"/>
                    <a:pt x="16" y="198"/>
                  </a:cubicBezTo>
                  <a:cubicBezTo>
                    <a:pt x="16" y="199"/>
                    <a:pt x="16" y="200"/>
                    <a:pt x="16" y="201"/>
                  </a:cubicBezTo>
                  <a:cubicBezTo>
                    <a:pt x="16" y="201"/>
                    <a:pt x="16" y="202"/>
                    <a:pt x="17" y="203"/>
                  </a:cubicBezTo>
                  <a:cubicBezTo>
                    <a:pt x="17" y="204"/>
                    <a:pt x="17" y="205"/>
                    <a:pt x="17" y="205"/>
                  </a:cubicBezTo>
                  <a:cubicBezTo>
                    <a:pt x="17" y="205"/>
                    <a:pt x="17" y="205"/>
                    <a:pt x="16" y="205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5"/>
                    <a:pt x="15" y="205"/>
                    <a:pt x="14" y="205"/>
                  </a:cubicBezTo>
                  <a:cubicBezTo>
                    <a:pt x="14" y="205"/>
                    <a:pt x="13" y="205"/>
                    <a:pt x="13" y="205"/>
                  </a:cubicBezTo>
                  <a:cubicBezTo>
                    <a:pt x="12" y="205"/>
                    <a:pt x="12" y="205"/>
                    <a:pt x="11" y="206"/>
                  </a:cubicBezTo>
                  <a:cubicBezTo>
                    <a:pt x="10" y="206"/>
                    <a:pt x="10" y="207"/>
                    <a:pt x="10" y="208"/>
                  </a:cubicBezTo>
                  <a:cubicBezTo>
                    <a:pt x="10" y="211"/>
                    <a:pt x="10" y="211"/>
                    <a:pt x="9" y="211"/>
                  </a:cubicBezTo>
                  <a:cubicBezTo>
                    <a:pt x="7" y="212"/>
                    <a:pt x="7" y="212"/>
                    <a:pt x="7" y="213"/>
                  </a:cubicBezTo>
                  <a:cubicBezTo>
                    <a:pt x="7" y="214"/>
                    <a:pt x="8" y="215"/>
                    <a:pt x="10" y="216"/>
                  </a:cubicBezTo>
                  <a:cubicBezTo>
                    <a:pt x="10" y="216"/>
                    <a:pt x="10" y="216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8"/>
                  </a:cubicBezTo>
                  <a:cubicBezTo>
                    <a:pt x="10" y="220"/>
                    <a:pt x="10" y="222"/>
                    <a:pt x="11" y="223"/>
                  </a:cubicBezTo>
                  <a:cubicBezTo>
                    <a:pt x="12" y="224"/>
                    <a:pt x="12" y="224"/>
                    <a:pt x="14" y="224"/>
                  </a:cubicBezTo>
                  <a:cubicBezTo>
                    <a:pt x="14" y="224"/>
                    <a:pt x="14" y="224"/>
                    <a:pt x="15" y="224"/>
                  </a:cubicBezTo>
                  <a:cubicBezTo>
                    <a:pt x="15" y="224"/>
                    <a:pt x="16" y="224"/>
                    <a:pt x="17" y="224"/>
                  </a:cubicBezTo>
                  <a:cubicBezTo>
                    <a:pt x="17" y="224"/>
                    <a:pt x="18" y="224"/>
                    <a:pt x="18" y="224"/>
                  </a:cubicBezTo>
                  <a:cubicBezTo>
                    <a:pt x="18" y="224"/>
                    <a:pt x="18" y="224"/>
                    <a:pt x="18" y="224"/>
                  </a:cubicBezTo>
                  <a:cubicBezTo>
                    <a:pt x="19" y="225"/>
                    <a:pt x="19" y="226"/>
                    <a:pt x="20" y="227"/>
                  </a:cubicBezTo>
                  <a:cubicBezTo>
                    <a:pt x="20" y="227"/>
                    <a:pt x="20" y="228"/>
                    <a:pt x="21" y="229"/>
                  </a:cubicBezTo>
                  <a:cubicBezTo>
                    <a:pt x="21" y="230"/>
                    <a:pt x="21" y="231"/>
                    <a:pt x="21" y="232"/>
                  </a:cubicBezTo>
                  <a:cubicBezTo>
                    <a:pt x="21" y="233"/>
                    <a:pt x="21" y="234"/>
                    <a:pt x="24" y="235"/>
                  </a:cubicBezTo>
                  <a:cubicBezTo>
                    <a:pt x="25" y="235"/>
                    <a:pt x="25" y="235"/>
                    <a:pt x="26" y="235"/>
                  </a:cubicBezTo>
                  <a:cubicBezTo>
                    <a:pt x="27" y="235"/>
                    <a:pt x="27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6"/>
                    <a:pt x="29" y="237"/>
                    <a:pt x="29" y="237"/>
                  </a:cubicBezTo>
                  <a:cubicBezTo>
                    <a:pt x="29" y="238"/>
                    <a:pt x="28" y="238"/>
                    <a:pt x="28" y="239"/>
                  </a:cubicBezTo>
                  <a:cubicBezTo>
                    <a:pt x="26" y="240"/>
                    <a:pt x="26" y="240"/>
                    <a:pt x="25" y="240"/>
                  </a:cubicBezTo>
                  <a:cubicBezTo>
                    <a:pt x="24" y="241"/>
                    <a:pt x="23" y="241"/>
                    <a:pt x="23" y="243"/>
                  </a:cubicBezTo>
                  <a:cubicBezTo>
                    <a:pt x="22" y="246"/>
                    <a:pt x="23" y="248"/>
                    <a:pt x="24" y="249"/>
                  </a:cubicBezTo>
                  <a:cubicBezTo>
                    <a:pt x="24" y="249"/>
                    <a:pt x="24" y="250"/>
                    <a:pt x="25" y="250"/>
                  </a:cubicBezTo>
                  <a:cubicBezTo>
                    <a:pt x="25" y="250"/>
                    <a:pt x="25" y="251"/>
                    <a:pt x="25" y="251"/>
                  </a:cubicBezTo>
                  <a:cubicBezTo>
                    <a:pt x="25" y="251"/>
                    <a:pt x="26" y="252"/>
                    <a:pt x="28" y="252"/>
                  </a:cubicBezTo>
                  <a:cubicBezTo>
                    <a:pt x="28" y="252"/>
                    <a:pt x="29" y="252"/>
                    <a:pt x="30" y="252"/>
                  </a:cubicBezTo>
                  <a:cubicBezTo>
                    <a:pt x="30" y="252"/>
                    <a:pt x="31" y="252"/>
                    <a:pt x="31" y="252"/>
                  </a:cubicBezTo>
                  <a:cubicBezTo>
                    <a:pt x="33" y="252"/>
                    <a:pt x="34" y="253"/>
                    <a:pt x="36" y="256"/>
                  </a:cubicBezTo>
                  <a:cubicBezTo>
                    <a:pt x="36" y="257"/>
                    <a:pt x="37" y="257"/>
                    <a:pt x="37" y="258"/>
                  </a:cubicBezTo>
                  <a:cubicBezTo>
                    <a:pt x="38" y="259"/>
                    <a:pt x="38" y="259"/>
                    <a:pt x="37" y="261"/>
                  </a:cubicBezTo>
                  <a:cubicBezTo>
                    <a:pt x="36" y="264"/>
                    <a:pt x="35" y="266"/>
                    <a:pt x="36" y="269"/>
                  </a:cubicBezTo>
                  <a:cubicBezTo>
                    <a:pt x="37" y="269"/>
                    <a:pt x="37" y="269"/>
                    <a:pt x="38" y="270"/>
                  </a:cubicBezTo>
                  <a:cubicBezTo>
                    <a:pt x="39" y="271"/>
                    <a:pt x="39" y="271"/>
                    <a:pt x="39" y="271"/>
                  </a:cubicBezTo>
                  <a:cubicBezTo>
                    <a:pt x="39" y="269"/>
                    <a:pt x="39" y="269"/>
                    <a:pt x="39" y="269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0" y="268"/>
                    <a:pt x="40" y="267"/>
                    <a:pt x="40" y="267"/>
                  </a:cubicBezTo>
                  <a:cubicBezTo>
                    <a:pt x="40" y="267"/>
                    <a:pt x="41" y="267"/>
                    <a:pt x="41" y="267"/>
                  </a:cubicBezTo>
                  <a:cubicBezTo>
                    <a:pt x="41" y="267"/>
                    <a:pt x="41" y="267"/>
                    <a:pt x="42" y="268"/>
                  </a:cubicBezTo>
                  <a:cubicBezTo>
                    <a:pt x="42" y="269"/>
                    <a:pt x="43" y="269"/>
                    <a:pt x="43" y="270"/>
                  </a:cubicBezTo>
                  <a:cubicBezTo>
                    <a:pt x="43" y="271"/>
                    <a:pt x="44" y="273"/>
                    <a:pt x="46" y="273"/>
                  </a:cubicBezTo>
                  <a:cubicBezTo>
                    <a:pt x="47" y="273"/>
                    <a:pt x="48" y="273"/>
                    <a:pt x="49" y="272"/>
                  </a:cubicBezTo>
                  <a:cubicBezTo>
                    <a:pt x="51" y="269"/>
                    <a:pt x="52" y="269"/>
                    <a:pt x="54" y="268"/>
                  </a:cubicBezTo>
                  <a:cubicBezTo>
                    <a:pt x="54" y="268"/>
                    <a:pt x="54" y="268"/>
                    <a:pt x="54" y="268"/>
                  </a:cubicBezTo>
                  <a:cubicBezTo>
                    <a:pt x="55" y="268"/>
                    <a:pt x="57" y="269"/>
                    <a:pt x="57" y="270"/>
                  </a:cubicBezTo>
                  <a:cubicBezTo>
                    <a:pt x="58" y="271"/>
                    <a:pt x="59" y="272"/>
                    <a:pt x="60" y="272"/>
                  </a:cubicBezTo>
                  <a:cubicBezTo>
                    <a:pt x="61" y="272"/>
                    <a:pt x="62" y="272"/>
                    <a:pt x="62" y="271"/>
                  </a:cubicBezTo>
                  <a:cubicBezTo>
                    <a:pt x="62" y="271"/>
                    <a:pt x="63" y="272"/>
                    <a:pt x="63" y="272"/>
                  </a:cubicBezTo>
                  <a:cubicBezTo>
                    <a:pt x="63" y="273"/>
                    <a:pt x="64" y="273"/>
                    <a:pt x="65" y="273"/>
                  </a:cubicBezTo>
                  <a:cubicBezTo>
                    <a:pt x="67" y="273"/>
                    <a:pt x="68" y="272"/>
                    <a:pt x="69" y="272"/>
                  </a:cubicBezTo>
                  <a:cubicBezTo>
                    <a:pt x="71" y="271"/>
                    <a:pt x="72" y="269"/>
                    <a:pt x="71" y="267"/>
                  </a:cubicBezTo>
                  <a:cubicBezTo>
                    <a:pt x="71" y="266"/>
                    <a:pt x="71" y="266"/>
                    <a:pt x="72" y="265"/>
                  </a:cubicBezTo>
                  <a:cubicBezTo>
                    <a:pt x="72" y="265"/>
                    <a:pt x="73" y="263"/>
                    <a:pt x="72" y="262"/>
                  </a:cubicBezTo>
                  <a:cubicBezTo>
                    <a:pt x="71" y="261"/>
                    <a:pt x="71" y="261"/>
                    <a:pt x="70" y="261"/>
                  </a:cubicBezTo>
                  <a:cubicBezTo>
                    <a:pt x="70" y="260"/>
                    <a:pt x="70" y="260"/>
                    <a:pt x="70" y="259"/>
                  </a:cubicBezTo>
                  <a:cubicBezTo>
                    <a:pt x="70" y="259"/>
                    <a:pt x="70" y="259"/>
                    <a:pt x="70" y="258"/>
                  </a:cubicBezTo>
                  <a:cubicBezTo>
                    <a:pt x="70" y="257"/>
                    <a:pt x="70" y="257"/>
                    <a:pt x="71" y="256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71" y="255"/>
                    <a:pt x="72" y="256"/>
                    <a:pt x="72" y="257"/>
                  </a:cubicBezTo>
                  <a:cubicBezTo>
                    <a:pt x="72" y="257"/>
                    <a:pt x="73" y="257"/>
                    <a:pt x="73" y="257"/>
                  </a:cubicBezTo>
                  <a:cubicBezTo>
                    <a:pt x="74" y="258"/>
                    <a:pt x="75" y="260"/>
                    <a:pt x="77" y="260"/>
                  </a:cubicBezTo>
                  <a:cubicBezTo>
                    <a:pt x="78" y="260"/>
                    <a:pt x="78" y="259"/>
                    <a:pt x="79" y="258"/>
                  </a:cubicBezTo>
                  <a:cubicBezTo>
                    <a:pt x="81" y="256"/>
                    <a:pt x="82" y="254"/>
                    <a:pt x="81" y="252"/>
                  </a:cubicBezTo>
                  <a:cubicBezTo>
                    <a:pt x="81" y="251"/>
                    <a:pt x="81" y="251"/>
                    <a:pt x="81" y="250"/>
                  </a:cubicBezTo>
                  <a:cubicBezTo>
                    <a:pt x="81" y="250"/>
                    <a:pt x="81" y="250"/>
                    <a:pt x="82" y="250"/>
                  </a:cubicBezTo>
                  <a:cubicBezTo>
                    <a:pt x="84" y="249"/>
                    <a:pt x="84" y="248"/>
                    <a:pt x="85" y="247"/>
                  </a:cubicBezTo>
                  <a:cubicBezTo>
                    <a:pt x="85" y="247"/>
                    <a:pt x="85" y="247"/>
                    <a:pt x="85" y="247"/>
                  </a:cubicBezTo>
                  <a:cubicBezTo>
                    <a:pt x="85" y="246"/>
                    <a:pt x="86" y="246"/>
                    <a:pt x="87" y="246"/>
                  </a:cubicBezTo>
                  <a:cubicBezTo>
                    <a:pt x="88" y="246"/>
                    <a:pt x="88" y="246"/>
                    <a:pt x="89" y="246"/>
                  </a:cubicBezTo>
                  <a:cubicBezTo>
                    <a:pt x="90" y="246"/>
                    <a:pt x="90" y="245"/>
                    <a:pt x="91" y="244"/>
                  </a:cubicBezTo>
                  <a:cubicBezTo>
                    <a:pt x="91" y="243"/>
                    <a:pt x="91" y="243"/>
                    <a:pt x="92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93" y="242"/>
                    <a:pt x="93" y="242"/>
                    <a:pt x="94" y="242"/>
                  </a:cubicBezTo>
                  <a:cubicBezTo>
                    <a:pt x="94" y="243"/>
                    <a:pt x="95" y="243"/>
                    <a:pt x="96" y="243"/>
                  </a:cubicBezTo>
                  <a:cubicBezTo>
                    <a:pt x="98" y="243"/>
                    <a:pt x="99" y="242"/>
                    <a:pt x="101" y="241"/>
                  </a:cubicBezTo>
                  <a:cubicBezTo>
                    <a:pt x="101" y="240"/>
                    <a:pt x="102" y="240"/>
                    <a:pt x="102" y="239"/>
                  </a:cubicBezTo>
                  <a:cubicBezTo>
                    <a:pt x="103" y="239"/>
                    <a:pt x="105" y="237"/>
                    <a:pt x="105" y="237"/>
                  </a:cubicBezTo>
                  <a:cubicBezTo>
                    <a:pt x="106" y="237"/>
                    <a:pt x="106" y="238"/>
                    <a:pt x="107" y="238"/>
                  </a:cubicBezTo>
                  <a:cubicBezTo>
                    <a:pt x="108" y="239"/>
                    <a:pt x="109" y="239"/>
                    <a:pt x="110" y="239"/>
                  </a:cubicBezTo>
                  <a:cubicBezTo>
                    <a:pt x="111" y="239"/>
                    <a:pt x="111" y="239"/>
                    <a:pt x="112" y="239"/>
                  </a:cubicBezTo>
                  <a:cubicBezTo>
                    <a:pt x="112" y="238"/>
                    <a:pt x="113" y="238"/>
                    <a:pt x="113" y="238"/>
                  </a:cubicBezTo>
                  <a:cubicBezTo>
                    <a:pt x="115" y="237"/>
                    <a:pt x="117" y="236"/>
                    <a:pt x="117" y="235"/>
                  </a:cubicBezTo>
                  <a:cubicBezTo>
                    <a:pt x="118" y="234"/>
                    <a:pt x="118" y="234"/>
                    <a:pt x="119" y="233"/>
                  </a:cubicBezTo>
                  <a:cubicBezTo>
                    <a:pt x="119" y="233"/>
                    <a:pt x="119" y="232"/>
                    <a:pt x="120" y="231"/>
                  </a:cubicBezTo>
                  <a:cubicBezTo>
                    <a:pt x="121" y="229"/>
                    <a:pt x="123" y="228"/>
                    <a:pt x="124" y="228"/>
                  </a:cubicBezTo>
                  <a:cubicBezTo>
                    <a:pt x="124" y="228"/>
                    <a:pt x="125" y="228"/>
                    <a:pt x="125" y="228"/>
                  </a:cubicBezTo>
                  <a:cubicBezTo>
                    <a:pt x="126" y="228"/>
                    <a:pt x="128" y="227"/>
                    <a:pt x="130" y="226"/>
                  </a:cubicBezTo>
                  <a:cubicBezTo>
                    <a:pt x="131" y="226"/>
                    <a:pt x="131" y="225"/>
                    <a:pt x="131" y="225"/>
                  </a:cubicBezTo>
                  <a:cubicBezTo>
                    <a:pt x="132" y="225"/>
                    <a:pt x="132" y="224"/>
                    <a:pt x="133" y="224"/>
                  </a:cubicBezTo>
                  <a:cubicBezTo>
                    <a:pt x="133" y="225"/>
                    <a:pt x="134" y="225"/>
                    <a:pt x="134" y="225"/>
                  </a:cubicBezTo>
                  <a:cubicBezTo>
                    <a:pt x="136" y="225"/>
                    <a:pt x="137" y="224"/>
                    <a:pt x="137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22"/>
                    <a:pt x="138" y="222"/>
                    <a:pt x="138" y="222"/>
                  </a:cubicBezTo>
                  <a:cubicBezTo>
                    <a:pt x="139" y="222"/>
                    <a:pt x="140" y="222"/>
                    <a:pt x="141" y="222"/>
                  </a:cubicBezTo>
                  <a:cubicBezTo>
                    <a:pt x="141" y="221"/>
                    <a:pt x="142" y="221"/>
                    <a:pt x="142" y="221"/>
                  </a:cubicBezTo>
                  <a:cubicBezTo>
                    <a:pt x="143" y="221"/>
                    <a:pt x="143" y="221"/>
                    <a:pt x="143" y="220"/>
                  </a:cubicBezTo>
                  <a:cubicBezTo>
                    <a:pt x="143" y="220"/>
                    <a:pt x="143" y="219"/>
                    <a:pt x="144" y="219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4" y="216"/>
                    <a:pt x="144" y="216"/>
                    <a:pt x="145" y="214"/>
                  </a:cubicBezTo>
                  <a:cubicBezTo>
                    <a:pt x="146" y="214"/>
                    <a:pt x="147" y="213"/>
                    <a:pt x="148" y="213"/>
                  </a:cubicBezTo>
                  <a:cubicBezTo>
                    <a:pt x="148" y="212"/>
                    <a:pt x="149" y="212"/>
                    <a:pt x="149" y="211"/>
                  </a:cubicBezTo>
                  <a:cubicBezTo>
                    <a:pt x="150" y="210"/>
                    <a:pt x="150" y="209"/>
                    <a:pt x="150" y="207"/>
                  </a:cubicBezTo>
                  <a:cubicBezTo>
                    <a:pt x="150" y="207"/>
                    <a:pt x="151" y="206"/>
                    <a:pt x="151" y="206"/>
                  </a:cubicBezTo>
                  <a:cubicBezTo>
                    <a:pt x="151" y="205"/>
                    <a:pt x="151" y="205"/>
                    <a:pt x="151" y="204"/>
                  </a:cubicBezTo>
                  <a:cubicBezTo>
                    <a:pt x="151" y="203"/>
                    <a:pt x="151" y="202"/>
                    <a:pt x="152" y="201"/>
                  </a:cubicBezTo>
                  <a:cubicBezTo>
                    <a:pt x="153" y="200"/>
                    <a:pt x="154" y="200"/>
                    <a:pt x="155" y="200"/>
                  </a:cubicBezTo>
                  <a:cubicBezTo>
                    <a:pt x="155" y="200"/>
                    <a:pt x="155" y="200"/>
                    <a:pt x="155" y="200"/>
                  </a:cubicBezTo>
                  <a:cubicBezTo>
                    <a:pt x="156" y="201"/>
                    <a:pt x="156" y="202"/>
                    <a:pt x="155" y="204"/>
                  </a:cubicBezTo>
                  <a:cubicBezTo>
                    <a:pt x="154" y="204"/>
                    <a:pt x="155" y="205"/>
                    <a:pt x="155" y="206"/>
                  </a:cubicBezTo>
                  <a:cubicBezTo>
                    <a:pt x="155" y="207"/>
                    <a:pt x="157" y="208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9" y="209"/>
                    <a:pt x="160" y="210"/>
                    <a:pt x="160" y="211"/>
                  </a:cubicBezTo>
                  <a:cubicBezTo>
                    <a:pt x="161" y="212"/>
                    <a:pt x="162" y="212"/>
                    <a:pt x="164" y="212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65" y="212"/>
                    <a:pt x="166" y="213"/>
                    <a:pt x="166" y="213"/>
                  </a:cubicBezTo>
                  <a:cubicBezTo>
                    <a:pt x="166" y="214"/>
                    <a:pt x="165" y="215"/>
                    <a:pt x="165" y="216"/>
                  </a:cubicBezTo>
                  <a:cubicBezTo>
                    <a:pt x="165" y="216"/>
                    <a:pt x="165" y="216"/>
                    <a:pt x="165" y="217"/>
                  </a:cubicBezTo>
                  <a:cubicBezTo>
                    <a:pt x="164" y="218"/>
                    <a:pt x="164" y="221"/>
                    <a:pt x="166" y="222"/>
                  </a:cubicBezTo>
                  <a:cubicBezTo>
                    <a:pt x="166" y="223"/>
                    <a:pt x="167" y="223"/>
                    <a:pt x="167" y="223"/>
                  </a:cubicBezTo>
                  <a:cubicBezTo>
                    <a:pt x="168" y="224"/>
                    <a:pt x="169" y="225"/>
                    <a:pt x="169" y="225"/>
                  </a:cubicBezTo>
                  <a:cubicBezTo>
                    <a:pt x="170" y="226"/>
                    <a:pt x="170" y="226"/>
                    <a:pt x="170" y="227"/>
                  </a:cubicBezTo>
                  <a:cubicBezTo>
                    <a:pt x="171" y="227"/>
                    <a:pt x="172" y="228"/>
                    <a:pt x="171" y="228"/>
                  </a:cubicBezTo>
                  <a:cubicBezTo>
                    <a:pt x="171" y="229"/>
                    <a:pt x="172" y="230"/>
                    <a:pt x="172" y="230"/>
                  </a:cubicBezTo>
                  <a:cubicBezTo>
                    <a:pt x="172" y="231"/>
                    <a:pt x="173" y="231"/>
                    <a:pt x="174" y="231"/>
                  </a:cubicBezTo>
                  <a:cubicBezTo>
                    <a:pt x="175" y="231"/>
                    <a:pt x="175" y="231"/>
                    <a:pt x="175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6" y="231"/>
                    <a:pt x="177" y="231"/>
                    <a:pt x="177" y="231"/>
                  </a:cubicBezTo>
                  <a:cubicBezTo>
                    <a:pt x="177" y="231"/>
                    <a:pt x="177" y="231"/>
                    <a:pt x="177" y="231"/>
                  </a:cubicBezTo>
                  <a:cubicBezTo>
                    <a:pt x="177" y="231"/>
                    <a:pt x="177" y="232"/>
                    <a:pt x="177" y="232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180" y="232"/>
                    <a:pt x="180" y="231"/>
                    <a:pt x="181" y="230"/>
                  </a:cubicBezTo>
                  <a:cubicBezTo>
                    <a:pt x="183" y="227"/>
                    <a:pt x="182" y="226"/>
                    <a:pt x="182" y="224"/>
                  </a:cubicBezTo>
                  <a:cubicBezTo>
                    <a:pt x="182" y="224"/>
                    <a:pt x="182" y="223"/>
                    <a:pt x="182" y="223"/>
                  </a:cubicBezTo>
                  <a:cubicBezTo>
                    <a:pt x="182" y="221"/>
                    <a:pt x="181" y="220"/>
                    <a:pt x="181" y="220"/>
                  </a:cubicBezTo>
                  <a:cubicBezTo>
                    <a:pt x="180" y="219"/>
                    <a:pt x="180" y="219"/>
                    <a:pt x="180" y="219"/>
                  </a:cubicBezTo>
                  <a:cubicBezTo>
                    <a:pt x="180" y="218"/>
                    <a:pt x="180" y="218"/>
                    <a:pt x="181" y="218"/>
                  </a:cubicBezTo>
                  <a:cubicBezTo>
                    <a:pt x="181" y="218"/>
                    <a:pt x="182" y="217"/>
                    <a:pt x="183" y="216"/>
                  </a:cubicBezTo>
                  <a:cubicBezTo>
                    <a:pt x="184" y="214"/>
                    <a:pt x="184" y="214"/>
                    <a:pt x="186" y="213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89" y="212"/>
                    <a:pt x="190" y="211"/>
                    <a:pt x="190" y="209"/>
                  </a:cubicBezTo>
                  <a:cubicBezTo>
                    <a:pt x="190" y="209"/>
                    <a:pt x="190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2" y="209"/>
                    <a:pt x="193" y="211"/>
                    <a:pt x="195" y="211"/>
                  </a:cubicBezTo>
                  <a:cubicBezTo>
                    <a:pt x="196" y="211"/>
                    <a:pt x="197" y="211"/>
                    <a:pt x="198" y="210"/>
                  </a:cubicBezTo>
                  <a:cubicBezTo>
                    <a:pt x="200" y="210"/>
                    <a:pt x="201" y="209"/>
                    <a:pt x="201" y="208"/>
                  </a:cubicBezTo>
                  <a:cubicBezTo>
                    <a:pt x="202" y="207"/>
                    <a:pt x="202" y="207"/>
                    <a:pt x="202" y="206"/>
                  </a:cubicBezTo>
                  <a:cubicBezTo>
                    <a:pt x="203" y="205"/>
                    <a:pt x="203" y="205"/>
                    <a:pt x="204" y="204"/>
                  </a:cubicBezTo>
                  <a:cubicBezTo>
                    <a:pt x="204" y="204"/>
                    <a:pt x="205" y="204"/>
                    <a:pt x="205" y="203"/>
                  </a:cubicBezTo>
                  <a:cubicBezTo>
                    <a:pt x="206" y="203"/>
                    <a:pt x="207" y="202"/>
                    <a:pt x="206" y="201"/>
                  </a:cubicBezTo>
                  <a:cubicBezTo>
                    <a:pt x="206" y="200"/>
                    <a:pt x="206" y="200"/>
                    <a:pt x="206" y="199"/>
                  </a:cubicBezTo>
                  <a:cubicBezTo>
                    <a:pt x="206" y="198"/>
                    <a:pt x="206" y="198"/>
                    <a:pt x="207" y="197"/>
                  </a:cubicBezTo>
                  <a:cubicBezTo>
                    <a:pt x="207" y="197"/>
                    <a:pt x="208" y="196"/>
                    <a:pt x="208" y="195"/>
                  </a:cubicBezTo>
                  <a:cubicBezTo>
                    <a:pt x="209" y="194"/>
                    <a:pt x="210" y="194"/>
                    <a:pt x="210" y="193"/>
                  </a:cubicBezTo>
                  <a:cubicBezTo>
                    <a:pt x="211" y="193"/>
                    <a:pt x="211" y="192"/>
                    <a:pt x="212" y="192"/>
                  </a:cubicBezTo>
                  <a:cubicBezTo>
                    <a:pt x="212" y="192"/>
                    <a:pt x="212" y="191"/>
                    <a:pt x="212" y="191"/>
                  </a:cubicBezTo>
                  <a:cubicBezTo>
                    <a:pt x="213" y="191"/>
                    <a:pt x="213" y="190"/>
                    <a:pt x="213" y="190"/>
                  </a:cubicBezTo>
                  <a:cubicBezTo>
                    <a:pt x="213" y="189"/>
                    <a:pt x="213" y="189"/>
                    <a:pt x="213" y="189"/>
                  </a:cubicBezTo>
                  <a:cubicBezTo>
                    <a:pt x="212" y="189"/>
                    <a:pt x="212" y="188"/>
                    <a:pt x="212" y="188"/>
                  </a:cubicBezTo>
                  <a:cubicBezTo>
                    <a:pt x="211" y="188"/>
                    <a:pt x="211" y="187"/>
                    <a:pt x="210" y="184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0" y="183"/>
                    <a:pt x="210" y="182"/>
                    <a:pt x="211" y="182"/>
                  </a:cubicBezTo>
                  <a:cubicBezTo>
                    <a:pt x="211" y="182"/>
                    <a:pt x="212" y="182"/>
                    <a:pt x="213" y="181"/>
                  </a:cubicBezTo>
                  <a:cubicBezTo>
                    <a:pt x="213" y="181"/>
                    <a:pt x="214" y="180"/>
                    <a:pt x="214" y="180"/>
                  </a:cubicBezTo>
                  <a:cubicBezTo>
                    <a:pt x="215" y="180"/>
                    <a:pt x="216" y="181"/>
                    <a:pt x="217" y="181"/>
                  </a:cubicBezTo>
                  <a:cubicBezTo>
                    <a:pt x="218" y="181"/>
                    <a:pt x="219" y="181"/>
                    <a:pt x="220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3"/>
                    <a:pt x="220" y="183"/>
                    <a:pt x="220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1"/>
                    <a:pt x="223" y="180"/>
                    <a:pt x="224" y="180"/>
                  </a:cubicBezTo>
                  <a:cubicBezTo>
                    <a:pt x="225" y="180"/>
                    <a:pt x="225" y="180"/>
                    <a:pt x="225" y="180"/>
                  </a:cubicBezTo>
                  <a:cubicBezTo>
                    <a:pt x="226" y="180"/>
                    <a:pt x="226" y="180"/>
                    <a:pt x="227" y="179"/>
                  </a:cubicBezTo>
                  <a:cubicBezTo>
                    <a:pt x="227" y="178"/>
                    <a:pt x="226" y="178"/>
                    <a:pt x="225" y="176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5" y="176"/>
                    <a:pt x="225" y="175"/>
                    <a:pt x="226" y="175"/>
                  </a:cubicBezTo>
                  <a:cubicBezTo>
                    <a:pt x="226" y="175"/>
                    <a:pt x="226" y="174"/>
                    <a:pt x="226" y="174"/>
                  </a:cubicBezTo>
                  <a:cubicBezTo>
                    <a:pt x="227" y="174"/>
                    <a:pt x="227" y="173"/>
                    <a:pt x="228" y="173"/>
                  </a:cubicBezTo>
                  <a:cubicBezTo>
                    <a:pt x="228" y="172"/>
                    <a:pt x="229" y="172"/>
                    <a:pt x="230" y="170"/>
                  </a:cubicBezTo>
                  <a:cubicBezTo>
                    <a:pt x="231" y="168"/>
                    <a:pt x="231" y="168"/>
                    <a:pt x="230" y="166"/>
                  </a:cubicBezTo>
                  <a:cubicBezTo>
                    <a:pt x="229" y="165"/>
                    <a:pt x="229" y="164"/>
                    <a:pt x="228" y="161"/>
                  </a:cubicBezTo>
                  <a:cubicBezTo>
                    <a:pt x="228" y="161"/>
                    <a:pt x="228" y="160"/>
                    <a:pt x="228" y="160"/>
                  </a:cubicBezTo>
                  <a:cubicBezTo>
                    <a:pt x="228" y="159"/>
                    <a:pt x="228" y="157"/>
                    <a:pt x="226" y="157"/>
                  </a:cubicBezTo>
                  <a:cubicBezTo>
                    <a:pt x="226" y="157"/>
                    <a:pt x="225" y="157"/>
                    <a:pt x="225" y="157"/>
                  </a:cubicBezTo>
                  <a:cubicBezTo>
                    <a:pt x="223" y="158"/>
                    <a:pt x="221" y="158"/>
                    <a:pt x="219" y="160"/>
                  </a:cubicBezTo>
                  <a:cubicBezTo>
                    <a:pt x="219" y="160"/>
                    <a:pt x="218" y="161"/>
                    <a:pt x="217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9"/>
                    <a:pt x="215" y="158"/>
                  </a:cubicBezTo>
                  <a:cubicBezTo>
                    <a:pt x="214" y="157"/>
                    <a:pt x="214" y="157"/>
                    <a:pt x="215" y="156"/>
                  </a:cubicBezTo>
                  <a:cubicBezTo>
                    <a:pt x="216" y="155"/>
                    <a:pt x="216" y="154"/>
                    <a:pt x="217" y="153"/>
                  </a:cubicBezTo>
                  <a:cubicBezTo>
                    <a:pt x="218" y="151"/>
                    <a:pt x="218" y="151"/>
                    <a:pt x="219" y="150"/>
                  </a:cubicBezTo>
                  <a:cubicBezTo>
                    <a:pt x="220" y="150"/>
                    <a:pt x="220" y="150"/>
                    <a:pt x="221" y="149"/>
                  </a:cubicBezTo>
                  <a:cubicBezTo>
                    <a:pt x="222" y="148"/>
                    <a:pt x="223" y="148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4" y="147"/>
                    <a:pt x="224" y="147"/>
                  </a:cubicBezTo>
                  <a:cubicBezTo>
                    <a:pt x="224" y="147"/>
                    <a:pt x="225" y="147"/>
                    <a:pt x="225" y="147"/>
                  </a:cubicBezTo>
                  <a:cubicBezTo>
                    <a:pt x="225" y="147"/>
                    <a:pt x="226" y="147"/>
                    <a:pt x="226" y="147"/>
                  </a:cubicBezTo>
                  <a:cubicBezTo>
                    <a:pt x="227" y="147"/>
                    <a:pt x="229" y="147"/>
                    <a:pt x="230" y="145"/>
                  </a:cubicBezTo>
                  <a:cubicBezTo>
                    <a:pt x="231" y="145"/>
                    <a:pt x="231" y="144"/>
                    <a:pt x="232" y="144"/>
                  </a:cubicBezTo>
                  <a:cubicBezTo>
                    <a:pt x="232" y="144"/>
                    <a:pt x="233" y="145"/>
                    <a:pt x="234" y="145"/>
                  </a:cubicBezTo>
                  <a:cubicBezTo>
                    <a:pt x="234" y="146"/>
                    <a:pt x="235" y="146"/>
                    <a:pt x="236" y="146"/>
                  </a:cubicBezTo>
                  <a:cubicBezTo>
                    <a:pt x="238" y="146"/>
                    <a:pt x="239" y="145"/>
                    <a:pt x="241" y="145"/>
                  </a:cubicBezTo>
                  <a:cubicBezTo>
                    <a:pt x="242" y="145"/>
                    <a:pt x="242" y="145"/>
                    <a:pt x="243" y="144"/>
                  </a:cubicBezTo>
                  <a:cubicBezTo>
                    <a:pt x="244" y="144"/>
                    <a:pt x="245" y="143"/>
                    <a:pt x="246" y="143"/>
                  </a:cubicBezTo>
                  <a:cubicBezTo>
                    <a:pt x="246" y="141"/>
                    <a:pt x="246" y="140"/>
                    <a:pt x="245" y="139"/>
                  </a:cubicBezTo>
                  <a:cubicBezTo>
                    <a:pt x="245" y="138"/>
                    <a:pt x="244" y="137"/>
                    <a:pt x="243" y="137"/>
                  </a:cubicBezTo>
                  <a:cubicBezTo>
                    <a:pt x="243" y="136"/>
                    <a:pt x="242" y="136"/>
                    <a:pt x="241" y="135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0" y="134"/>
                    <a:pt x="240" y="133"/>
                    <a:pt x="240" y="133"/>
                  </a:cubicBezTo>
                  <a:cubicBezTo>
                    <a:pt x="240" y="133"/>
                    <a:pt x="240" y="133"/>
                    <a:pt x="241" y="132"/>
                  </a:cubicBezTo>
                  <a:cubicBezTo>
                    <a:pt x="242" y="131"/>
                    <a:pt x="244" y="131"/>
                    <a:pt x="246" y="130"/>
                  </a:cubicBezTo>
                  <a:cubicBezTo>
                    <a:pt x="247" y="130"/>
                    <a:pt x="248" y="129"/>
                    <a:pt x="249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50" y="129"/>
                    <a:pt x="250" y="129"/>
                    <a:pt x="251" y="130"/>
                  </a:cubicBezTo>
                  <a:cubicBezTo>
                    <a:pt x="252" y="130"/>
                    <a:pt x="252" y="131"/>
                    <a:pt x="253" y="131"/>
                  </a:cubicBezTo>
                  <a:cubicBezTo>
                    <a:pt x="254" y="131"/>
                    <a:pt x="255" y="132"/>
                    <a:pt x="255" y="132"/>
                  </a:cubicBezTo>
                  <a:cubicBezTo>
                    <a:pt x="255" y="132"/>
                    <a:pt x="255" y="132"/>
                    <a:pt x="255" y="133"/>
                  </a:cubicBezTo>
                  <a:cubicBezTo>
                    <a:pt x="254" y="134"/>
                    <a:pt x="254" y="135"/>
                    <a:pt x="255" y="136"/>
                  </a:cubicBezTo>
                  <a:cubicBezTo>
                    <a:pt x="255" y="138"/>
                    <a:pt x="257" y="138"/>
                    <a:pt x="259" y="139"/>
                  </a:cubicBezTo>
                  <a:cubicBezTo>
                    <a:pt x="259" y="139"/>
                    <a:pt x="259" y="139"/>
                    <a:pt x="259" y="139"/>
                  </a:cubicBezTo>
                  <a:cubicBezTo>
                    <a:pt x="262" y="139"/>
                    <a:pt x="263" y="137"/>
                    <a:pt x="264" y="136"/>
                  </a:cubicBezTo>
                  <a:cubicBezTo>
                    <a:pt x="264" y="136"/>
                    <a:pt x="265" y="135"/>
                    <a:pt x="265" y="135"/>
                  </a:cubicBezTo>
                  <a:cubicBezTo>
                    <a:pt x="266" y="134"/>
                    <a:pt x="269" y="132"/>
                    <a:pt x="273" y="127"/>
                  </a:cubicBezTo>
                  <a:cubicBezTo>
                    <a:pt x="274" y="126"/>
                    <a:pt x="276" y="122"/>
                    <a:pt x="277" y="120"/>
                  </a:cubicBezTo>
                  <a:cubicBezTo>
                    <a:pt x="278" y="118"/>
                    <a:pt x="276" y="118"/>
                    <a:pt x="276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116"/>
                    <a:pt x="277" y="116"/>
                    <a:pt x="279" y="116"/>
                  </a:cubicBezTo>
                  <a:cubicBezTo>
                    <a:pt x="281" y="116"/>
                    <a:pt x="283" y="113"/>
                    <a:pt x="283" y="113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5" y="111"/>
                    <a:pt x="285" y="111"/>
                    <a:pt x="285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1" y="111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0" y="112"/>
                    <a:pt x="279" y="111"/>
                    <a:pt x="278" y="111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9" y="109"/>
                    <a:pt x="279" y="109"/>
                  </a:cubicBezTo>
                  <a:cubicBezTo>
                    <a:pt x="279" y="108"/>
                    <a:pt x="280" y="108"/>
                    <a:pt x="280" y="108"/>
                  </a:cubicBezTo>
                  <a:cubicBezTo>
                    <a:pt x="281" y="106"/>
                    <a:pt x="281" y="105"/>
                    <a:pt x="280" y="103"/>
                  </a:cubicBezTo>
                  <a:cubicBezTo>
                    <a:pt x="280" y="103"/>
                    <a:pt x="280" y="102"/>
                    <a:pt x="279" y="101"/>
                  </a:cubicBezTo>
                  <a:cubicBezTo>
                    <a:pt x="279" y="99"/>
                    <a:pt x="279" y="99"/>
                    <a:pt x="280" y="98"/>
                  </a:cubicBezTo>
                  <a:cubicBezTo>
                    <a:pt x="281" y="97"/>
                    <a:pt x="283" y="95"/>
                    <a:pt x="283" y="93"/>
                  </a:cubicBezTo>
                  <a:cubicBezTo>
                    <a:pt x="283" y="91"/>
                    <a:pt x="283" y="91"/>
                    <a:pt x="282" y="90"/>
                  </a:cubicBezTo>
                  <a:cubicBezTo>
                    <a:pt x="282" y="90"/>
                    <a:pt x="282" y="90"/>
                    <a:pt x="282" y="90"/>
                  </a:cubicBezTo>
                  <a:cubicBezTo>
                    <a:pt x="283" y="89"/>
                    <a:pt x="284" y="87"/>
                    <a:pt x="283" y="85"/>
                  </a:cubicBezTo>
                  <a:cubicBezTo>
                    <a:pt x="283" y="85"/>
                    <a:pt x="282" y="84"/>
                    <a:pt x="281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79" y="84"/>
                    <a:pt x="279" y="84"/>
                    <a:pt x="278" y="84"/>
                  </a:cubicBezTo>
                  <a:cubicBezTo>
                    <a:pt x="276" y="84"/>
                    <a:pt x="276" y="83"/>
                    <a:pt x="276" y="83"/>
                  </a:cubicBezTo>
                  <a:cubicBezTo>
                    <a:pt x="276" y="77"/>
                    <a:pt x="274" y="77"/>
                    <a:pt x="273" y="77"/>
                  </a:cubicBezTo>
                  <a:cubicBezTo>
                    <a:pt x="272" y="77"/>
                    <a:pt x="271" y="75"/>
                    <a:pt x="271" y="74"/>
                  </a:cubicBezTo>
                  <a:cubicBezTo>
                    <a:pt x="271" y="71"/>
                    <a:pt x="270" y="70"/>
                    <a:pt x="267" y="70"/>
                  </a:cubicBezTo>
                  <a:cubicBezTo>
                    <a:pt x="267" y="70"/>
                    <a:pt x="266" y="70"/>
                    <a:pt x="265" y="71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1"/>
                    <a:pt x="263" y="71"/>
                    <a:pt x="263" y="71"/>
                  </a:cubicBezTo>
                  <a:cubicBezTo>
                    <a:pt x="263" y="70"/>
                    <a:pt x="263" y="70"/>
                    <a:pt x="263" y="70"/>
                  </a:cubicBezTo>
                  <a:cubicBezTo>
                    <a:pt x="264" y="68"/>
                    <a:pt x="264" y="65"/>
                    <a:pt x="264" y="63"/>
                  </a:cubicBezTo>
                  <a:cubicBezTo>
                    <a:pt x="263" y="61"/>
                    <a:pt x="263" y="58"/>
                    <a:pt x="263" y="58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2" y="56"/>
                    <a:pt x="261" y="55"/>
                    <a:pt x="260" y="55"/>
                  </a:cubicBezTo>
                  <a:cubicBezTo>
                    <a:pt x="260" y="55"/>
                    <a:pt x="260" y="54"/>
                    <a:pt x="261" y="54"/>
                  </a:cubicBezTo>
                  <a:cubicBezTo>
                    <a:pt x="261" y="53"/>
                    <a:pt x="261" y="52"/>
                    <a:pt x="260" y="51"/>
                  </a:cubicBezTo>
                  <a:cubicBezTo>
                    <a:pt x="260" y="49"/>
                    <a:pt x="257" y="49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9"/>
                    <a:pt x="254" y="49"/>
                    <a:pt x="253" y="49"/>
                  </a:cubicBezTo>
                  <a:cubicBezTo>
                    <a:pt x="251" y="49"/>
                    <a:pt x="250" y="49"/>
                    <a:pt x="250" y="48"/>
                  </a:cubicBezTo>
                  <a:cubicBezTo>
                    <a:pt x="250" y="47"/>
                    <a:pt x="250" y="46"/>
                    <a:pt x="250" y="45"/>
                  </a:cubicBezTo>
                  <a:cubicBezTo>
                    <a:pt x="251" y="45"/>
                    <a:pt x="253" y="44"/>
                    <a:pt x="252" y="41"/>
                  </a:cubicBezTo>
                  <a:cubicBezTo>
                    <a:pt x="252" y="41"/>
                    <a:pt x="253" y="41"/>
                    <a:pt x="253" y="41"/>
                  </a:cubicBezTo>
                  <a:cubicBezTo>
                    <a:pt x="253" y="40"/>
                    <a:pt x="254" y="40"/>
                    <a:pt x="254" y="40"/>
                  </a:cubicBezTo>
                  <a:cubicBezTo>
                    <a:pt x="255" y="39"/>
                    <a:pt x="255" y="39"/>
                    <a:pt x="255" y="38"/>
                  </a:cubicBezTo>
                  <a:cubicBezTo>
                    <a:pt x="255" y="37"/>
                    <a:pt x="254" y="36"/>
                    <a:pt x="252" y="36"/>
                  </a:cubicBezTo>
                  <a:cubicBezTo>
                    <a:pt x="251" y="36"/>
                    <a:pt x="251" y="35"/>
                    <a:pt x="251" y="35"/>
                  </a:cubicBezTo>
                  <a:cubicBezTo>
                    <a:pt x="249" y="35"/>
                    <a:pt x="249" y="34"/>
                    <a:pt x="249" y="33"/>
                  </a:cubicBezTo>
                  <a:cubicBezTo>
                    <a:pt x="248" y="33"/>
                    <a:pt x="248" y="32"/>
                    <a:pt x="247" y="32"/>
                  </a:cubicBezTo>
                  <a:cubicBezTo>
                    <a:pt x="247" y="31"/>
                    <a:pt x="247" y="31"/>
                    <a:pt x="248" y="29"/>
                  </a:cubicBezTo>
                  <a:cubicBezTo>
                    <a:pt x="248" y="29"/>
                    <a:pt x="248" y="28"/>
                    <a:pt x="249" y="28"/>
                  </a:cubicBezTo>
                  <a:cubicBezTo>
                    <a:pt x="249" y="26"/>
                    <a:pt x="250" y="26"/>
                    <a:pt x="252" y="26"/>
                  </a:cubicBezTo>
                  <a:cubicBezTo>
                    <a:pt x="255" y="25"/>
                    <a:pt x="256" y="23"/>
                    <a:pt x="257" y="21"/>
                  </a:cubicBezTo>
                  <a:cubicBezTo>
                    <a:pt x="257" y="20"/>
                    <a:pt x="257" y="19"/>
                    <a:pt x="258" y="19"/>
                  </a:cubicBezTo>
                  <a:cubicBezTo>
                    <a:pt x="259" y="18"/>
                    <a:pt x="259" y="16"/>
                    <a:pt x="259" y="15"/>
                  </a:cubicBezTo>
                  <a:cubicBezTo>
                    <a:pt x="259" y="15"/>
                    <a:pt x="258" y="14"/>
                    <a:pt x="257" y="13"/>
                  </a:cubicBezTo>
                  <a:cubicBezTo>
                    <a:pt x="257" y="13"/>
                    <a:pt x="256" y="12"/>
                    <a:pt x="256" y="12"/>
                  </a:cubicBezTo>
                  <a:cubicBezTo>
                    <a:pt x="256" y="11"/>
                    <a:pt x="256" y="11"/>
                    <a:pt x="257" y="11"/>
                  </a:cubicBezTo>
                  <a:cubicBezTo>
                    <a:pt x="258" y="10"/>
                    <a:pt x="259" y="9"/>
                    <a:pt x="259" y="8"/>
                  </a:cubicBezTo>
                  <a:cubicBezTo>
                    <a:pt x="259" y="7"/>
                    <a:pt x="259" y="6"/>
                    <a:pt x="258" y="5"/>
                  </a:cubicBezTo>
                  <a:cubicBezTo>
                    <a:pt x="257" y="4"/>
                    <a:pt x="256" y="4"/>
                    <a:pt x="255" y="4"/>
                  </a:cubicBezTo>
                  <a:cubicBezTo>
                    <a:pt x="254" y="4"/>
                    <a:pt x="254" y="4"/>
                    <a:pt x="253" y="4"/>
                  </a:cubicBezTo>
                  <a:cubicBezTo>
                    <a:pt x="253" y="4"/>
                    <a:pt x="252" y="4"/>
                    <a:pt x="252" y="4"/>
                  </a:cubicBezTo>
                  <a:cubicBezTo>
                    <a:pt x="249" y="5"/>
                    <a:pt x="248" y="7"/>
                    <a:pt x="247" y="9"/>
                  </a:cubicBezTo>
                  <a:cubicBezTo>
                    <a:pt x="247" y="10"/>
                    <a:pt x="247" y="11"/>
                    <a:pt x="246" y="11"/>
                  </a:cubicBezTo>
                  <a:cubicBezTo>
                    <a:pt x="245" y="12"/>
                    <a:pt x="244" y="13"/>
                    <a:pt x="244" y="15"/>
                  </a:cubicBezTo>
                  <a:cubicBezTo>
                    <a:pt x="244" y="16"/>
                    <a:pt x="243" y="16"/>
                    <a:pt x="241" y="16"/>
                  </a:cubicBezTo>
                  <a:cubicBezTo>
                    <a:pt x="240" y="16"/>
                    <a:pt x="238" y="16"/>
                    <a:pt x="237" y="17"/>
                  </a:cubicBezTo>
                  <a:cubicBezTo>
                    <a:pt x="236" y="17"/>
                    <a:pt x="235" y="18"/>
                    <a:pt x="234" y="18"/>
                  </a:cubicBezTo>
                  <a:cubicBezTo>
                    <a:pt x="232" y="18"/>
                    <a:pt x="229" y="17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6" y="15"/>
                    <a:pt x="227" y="14"/>
                    <a:pt x="227" y="14"/>
                  </a:cubicBezTo>
                  <a:cubicBezTo>
                    <a:pt x="228" y="12"/>
                    <a:pt x="228" y="9"/>
                    <a:pt x="226" y="7"/>
                  </a:cubicBezTo>
                  <a:cubicBezTo>
                    <a:pt x="226" y="6"/>
                    <a:pt x="226" y="5"/>
                    <a:pt x="226" y="4"/>
                  </a:cubicBezTo>
                  <a:cubicBezTo>
                    <a:pt x="226" y="3"/>
                    <a:pt x="225" y="2"/>
                    <a:pt x="224" y="1"/>
                  </a:cubicBezTo>
                  <a:cubicBezTo>
                    <a:pt x="223" y="1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9E39FBD-66B4-4A43-AADA-C49F64A8F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181" y="2401645"/>
              <a:ext cx="976313" cy="962025"/>
            </a:xfrm>
            <a:custGeom>
              <a:avLst/>
              <a:gdLst>
                <a:gd name="T0" fmla="*/ 182 w 279"/>
                <a:gd name="T1" fmla="*/ 271 h 275"/>
                <a:gd name="T2" fmla="*/ 169 w 279"/>
                <a:gd name="T3" fmla="*/ 268 h 275"/>
                <a:gd name="T4" fmla="*/ 159 w 279"/>
                <a:gd name="T5" fmla="*/ 272 h 275"/>
                <a:gd name="T6" fmla="*/ 157 w 279"/>
                <a:gd name="T7" fmla="*/ 259 h 275"/>
                <a:gd name="T8" fmla="*/ 152 w 279"/>
                <a:gd name="T9" fmla="*/ 252 h 275"/>
                <a:gd name="T10" fmla="*/ 145 w 279"/>
                <a:gd name="T11" fmla="*/ 244 h 275"/>
                <a:gd name="T12" fmla="*/ 154 w 279"/>
                <a:gd name="T13" fmla="*/ 232 h 275"/>
                <a:gd name="T14" fmla="*/ 147 w 279"/>
                <a:gd name="T15" fmla="*/ 213 h 275"/>
                <a:gd name="T16" fmla="*/ 138 w 279"/>
                <a:gd name="T17" fmla="*/ 210 h 275"/>
                <a:gd name="T18" fmla="*/ 124 w 279"/>
                <a:gd name="T19" fmla="*/ 204 h 275"/>
                <a:gd name="T20" fmla="*/ 115 w 279"/>
                <a:gd name="T21" fmla="*/ 198 h 275"/>
                <a:gd name="T22" fmla="*/ 102 w 279"/>
                <a:gd name="T23" fmla="*/ 202 h 275"/>
                <a:gd name="T24" fmla="*/ 87 w 279"/>
                <a:gd name="T25" fmla="*/ 195 h 275"/>
                <a:gd name="T26" fmla="*/ 78 w 279"/>
                <a:gd name="T27" fmla="*/ 176 h 275"/>
                <a:gd name="T28" fmla="*/ 81 w 279"/>
                <a:gd name="T29" fmla="*/ 161 h 275"/>
                <a:gd name="T30" fmla="*/ 82 w 279"/>
                <a:gd name="T31" fmla="*/ 141 h 275"/>
                <a:gd name="T32" fmla="*/ 72 w 279"/>
                <a:gd name="T33" fmla="*/ 139 h 275"/>
                <a:gd name="T34" fmla="*/ 70 w 279"/>
                <a:gd name="T35" fmla="*/ 130 h 275"/>
                <a:gd name="T36" fmla="*/ 72 w 279"/>
                <a:gd name="T37" fmla="*/ 109 h 275"/>
                <a:gd name="T38" fmla="*/ 69 w 279"/>
                <a:gd name="T39" fmla="*/ 93 h 275"/>
                <a:gd name="T40" fmla="*/ 63 w 279"/>
                <a:gd name="T41" fmla="*/ 92 h 275"/>
                <a:gd name="T42" fmla="*/ 43 w 279"/>
                <a:gd name="T43" fmla="*/ 88 h 275"/>
                <a:gd name="T44" fmla="*/ 36 w 279"/>
                <a:gd name="T45" fmla="*/ 79 h 275"/>
                <a:gd name="T46" fmla="*/ 28 w 279"/>
                <a:gd name="T47" fmla="*/ 74 h 275"/>
                <a:gd name="T48" fmla="*/ 17 w 279"/>
                <a:gd name="T49" fmla="*/ 71 h 275"/>
                <a:gd name="T50" fmla="*/ 0 w 279"/>
                <a:gd name="T51" fmla="*/ 64 h 275"/>
                <a:gd name="T52" fmla="*/ 13 w 279"/>
                <a:gd name="T53" fmla="*/ 60 h 275"/>
                <a:gd name="T54" fmla="*/ 21 w 279"/>
                <a:gd name="T55" fmla="*/ 53 h 275"/>
                <a:gd name="T56" fmla="*/ 37 w 279"/>
                <a:gd name="T57" fmla="*/ 49 h 275"/>
                <a:gd name="T58" fmla="*/ 50 w 279"/>
                <a:gd name="T59" fmla="*/ 41 h 275"/>
                <a:gd name="T60" fmla="*/ 56 w 279"/>
                <a:gd name="T61" fmla="*/ 34 h 275"/>
                <a:gd name="T62" fmla="*/ 69 w 279"/>
                <a:gd name="T63" fmla="*/ 31 h 275"/>
                <a:gd name="T64" fmla="*/ 86 w 279"/>
                <a:gd name="T65" fmla="*/ 41 h 275"/>
                <a:gd name="T66" fmla="*/ 99 w 279"/>
                <a:gd name="T67" fmla="*/ 42 h 275"/>
                <a:gd name="T68" fmla="*/ 107 w 279"/>
                <a:gd name="T69" fmla="*/ 46 h 275"/>
                <a:gd name="T70" fmla="*/ 120 w 279"/>
                <a:gd name="T71" fmla="*/ 49 h 275"/>
                <a:gd name="T72" fmla="*/ 128 w 279"/>
                <a:gd name="T73" fmla="*/ 48 h 275"/>
                <a:gd name="T74" fmla="*/ 135 w 279"/>
                <a:gd name="T75" fmla="*/ 47 h 275"/>
                <a:gd name="T76" fmla="*/ 146 w 279"/>
                <a:gd name="T77" fmla="*/ 43 h 275"/>
                <a:gd name="T78" fmla="*/ 158 w 279"/>
                <a:gd name="T79" fmla="*/ 40 h 275"/>
                <a:gd name="T80" fmla="*/ 165 w 279"/>
                <a:gd name="T81" fmla="*/ 34 h 275"/>
                <a:gd name="T82" fmla="*/ 174 w 279"/>
                <a:gd name="T83" fmla="*/ 16 h 275"/>
                <a:gd name="T84" fmla="*/ 185 w 279"/>
                <a:gd name="T85" fmla="*/ 6 h 275"/>
                <a:gd name="T86" fmla="*/ 194 w 279"/>
                <a:gd name="T87" fmla="*/ 8 h 275"/>
                <a:gd name="T88" fmla="*/ 204 w 279"/>
                <a:gd name="T89" fmla="*/ 13 h 275"/>
                <a:gd name="T90" fmla="*/ 214 w 279"/>
                <a:gd name="T91" fmla="*/ 13 h 275"/>
                <a:gd name="T92" fmla="*/ 220 w 279"/>
                <a:gd name="T93" fmla="*/ 24 h 275"/>
                <a:gd name="T94" fmla="*/ 223 w 279"/>
                <a:gd name="T95" fmla="*/ 34 h 275"/>
                <a:gd name="T96" fmla="*/ 237 w 279"/>
                <a:gd name="T97" fmla="*/ 30 h 275"/>
                <a:gd name="T98" fmla="*/ 220 w 279"/>
                <a:gd name="T99" fmla="*/ 72 h 275"/>
                <a:gd name="T100" fmla="*/ 224 w 279"/>
                <a:gd name="T101" fmla="*/ 89 h 275"/>
                <a:gd name="T102" fmla="*/ 250 w 279"/>
                <a:gd name="T103" fmla="*/ 110 h 275"/>
                <a:gd name="T104" fmla="*/ 256 w 279"/>
                <a:gd name="T105" fmla="*/ 134 h 275"/>
                <a:gd name="T106" fmla="*/ 265 w 279"/>
                <a:gd name="T107" fmla="*/ 157 h 275"/>
                <a:gd name="T108" fmla="*/ 269 w 279"/>
                <a:gd name="T109" fmla="*/ 167 h 275"/>
                <a:gd name="T110" fmla="*/ 266 w 279"/>
                <a:gd name="T111" fmla="*/ 207 h 275"/>
                <a:gd name="T112" fmla="*/ 278 w 279"/>
                <a:gd name="T113" fmla="*/ 233 h 275"/>
                <a:gd name="T114" fmla="*/ 270 w 279"/>
                <a:gd name="T115" fmla="*/ 246 h 275"/>
                <a:gd name="T116" fmla="*/ 259 w 279"/>
                <a:gd name="T117" fmla="*/ 245 h 275"/>
                <a:gd name="T118" fmla="*/ 245 w 279"/>
                <a:gd name="T119" fmla="*/ 254 h 275"/>
                <a:gd name="T120" fmla="*/ 230 w 279"/>
                <a:gd name="T121" fmla="*/ 250 h 275"/>
                <a:gd name="T122" fmla="*/ 223 w 279"/>
                <a:gd name="T123" fmla="*/ 268 h 275"/>
                <a:gd name="T124" fmla="*/ 209 w 279"/>
                <a:gd name="T125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9" h="275">
                  <a:moveTo>
                    <a:pt x="198" y="275"/>
                  </a:moveTo>
                  <a:cubicBezTo>
                    <a:pt x="196" y="275"/>
                    <a:pt x="194" y="274"/>
                    <a:pt x="192" y="274"/>
                  </a:cubicBezTo>
                  <a:cubicBezTo>
                    <a:pt x="191" y="274"/>
                    <a:pt x="190" y="273"/>
                    <a:pt x="189" y="273"/>
                  </a:cubicBezTo>
                  <a:cubicBezTo>
                    <a:pt x="188" y="273"/>
                    <a:pt x="187" y="273"/>
                    <a:pt x="186" y="273"/>
                  </a:cubicBezTo>
                  <a:cubicBezTo>
                    <a:pt x="185" y="273"/>
                    <a:pt x="184" y="273"/>
                    <a:pt x="183" y="273"/>
                  </a:cubicBezTo>
                  <a:cubicBezTo>
                    <a:pt x="182" y="273"/>
                    <a:pt x="182" y="272"/>
                    <a:pt x="182" y="271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82" y="271"/>
                    <a:pt x="182" y="270"/>
                    <a:pt x="181" y="270"/>
                  </a:cubicBezTo>
                  <a:cubicBezTo>
                    <a:pt x="180" y="270"/>
                    <a:pt x="178" y="269"/>
                    <a:pt x="177" y="268"/>
                  </a:cubicBezTo>
                  <a:cubicBezTo>
                    <a:pt x="176" y="268"/>
                    <a:pt x="176" y="267"/>
                    <a:pt x="175" y="267"/>
                  </a:cubicBezTo>
                  <a:cubicBezTo>
                    <a:pt x="174" y="267"/>
                    <a:pt x="174" y="266"/>
                    <a:pt x="174" y="265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73" y="266"/>
                    <a:pt x="173" y="266"/>
                    <a:pt x="172" y="266"/>
                  </a:cubicBezTo>
                  <a:cubicBezTo>
                    <a:pt x="172" y="267"/>
                    <a:pt x="171" y="268"/>
                    <a:pt x="169" y="268"/>
                  </a:cubicBezTo>
                  <a:cubicBezTo>
                    <a:pt x="169" y="268"/>
                    <a:pt x="169" y="268"/>
                    <a:pt x="169" y="268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8"/>
                    <a:pt x="167" y="269"/>
                    <a:pt x="167" y="269"/>
                  </a:cubicBezTo>
                  <a:cubicBezTo>
                    <a:pt x="167" y="270"/>
                    <a:pt x="166" y="270"/>
                    <a:pt x="165" y="271"/>
                  </a:cubicBezTo>
                  <a:cubicBezTo>
                    <a:pt x="165" y="271"/>
                    <a:pt x="164" y="272"/>
                    <a:pt x="163" y="273"/>
                  </a:cubicBezTo>
                  <a:cubicBezTo>
                    <a:pt x="162" y="274"/>
                    <a:pt x="162" y="274"/>
                    <a:pt x="161" y="274"/>
                  </a:cubicBezTo>
                  <a:cubicBezTo>
                    <a:pt x="160" y="274"/>
                    <a:pt x="159" y="273"/>
                    <a:pt x="159" y="272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6" y="271"/>
                    <a:pt x="156" y="269"/>
                    <a:pt x="157" y="267"/>
                  </a:cubicBezTo>
                  <a:cubicBezTo>
                    <a:pt x="157" y="266"/>
                    <a:pt x="157" y="266"/>
                    <a:pt x="157" y="265"/>
                  </a:cubicBezTo>
                  <a:cubicBezTo>
                    <a:pt x="157" y="264"/>
                    <a:pt x="157" y="264"/>
                    <a:pt x="157" y="264"/>
                  </a:cubicBezTo>
                  <a:cubicBezTo>
                    <a:pt x="157" y="264"/>
                    <a:pt x="156" y="263"/>
                    <a:pt x="156" y="263"/>
                  </a:cubicBezTo>
                  <a:cubicBezTo>
                    <a:pt x="156" y="262"/>
                    <a:pt x="155" y="262"/>
                    <a:pt x="155" y="261"/>
                  </a:cubicBezTo>
                  <a:cubicBezTo>
                    <a:pt x="155" y="260"/>
                    <a:pt x="156" y="259"/>
                    <a:pt x="157" y="259"/>
                  </a:cubicBezTo>
                  <a:cubicBezTo>
                    <a:pt x="157" y="259"/>
                    <a:pt x="157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7"/>
                    <a:pt x="157" y="256"/>
                    <a:pt x="156" y="255"/>
                  </a:cubicBezTo>
                  <a:cubicBezTo>
                    <a:pt x="155" y="255"/>
                    <a:pt x="155" y="254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4" y="253"/>
                  </a:cubicBezTo>
                  <a:cubicBezTo>
                    <a:pt x="153" y="253"/>
                    <a:pt x="152" y="252"/>
                    <a:pt x="152" y="252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0"/>
                    <a:pt x="152" y="248"/>
                    <a:pt x="151" y="247"/>
                  </a:cubicBezTo>
                  <a:cubicBezTo>
                    <a:pt x="151" y="246"/>
                    <a:pt x="150" y="246"/>
                    <a:pt x="150" y="246"/>
                  </a:cubicBezTo>
                  <a:cubicBezTo>
                    <a:pt x="149" y="246"/>
                    <a:pt x="149" y="246"/>
                    <a:pt x="148" y="246"/>
                  </a:cubicBezTo>
                  <a:cubicBezTo>
                    <a:pt x="148" y="246"/>
                    <a:pt x="148" y="246"/>
                    <a:pt x="148" y="246"/>
                  </a:cubicBezTo>
                  <a:cubicBezTo>
                    <a:pt x="146" y="246"/>
                    <a:pt x="145" y="245"/>
                    <a:pt x="145" y="244"/>
                  </a:cubicBezTo>
                  <a:cubicBezTo>
                    <a:pt x="145" y="244"/>
                    <a:pt x="145" y="243"/>
                    <a:pt x="144" y="243"/>
                  </a:cubicBezTo>
                  <a:cubicBezTo>
                    <a:pt x="144" y="243"/>
                    <a:pt x="144" y="243"/>
                    <a:pt x="144" y="243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5" y="241"/>
                    <a:pt x="146" y="240"/>
                    <a:pt x="147" y="240"/>
                  </a:cubicBezTo>
                  <a:cubicBezTo>
                    <a:pt x="148" y="239"/>
                    <a:pt x="148" y="239"/>
                    <a:pt x="149" y="238"/>
                  </a:cubicBezTo>
                  <a:cubicBezTo>
                    <a:pt x="150" y="238"/>
                    <a:pt x="151" y="237"/>
                    <a:pt x="152" y="236"/>
                  </a:cubicBezTo>
                  <a:cubicBezTo>
                    <a:pt x="153" y="234"/>
                    <a:pt x="154" y="233"/>
                    <a:pt x="154" y="232"/>
                  </a:cubicBezTo>
                  <a:cubicBezTo>
                    <a:pt x="153" y="232"/>
                    <a:pt x="153" y="231"/>
                    <a:pt x="153" y="231"/>
                  </a:cubicBezTo>
                  <a:cubicBezTo>
                    <a:pt x="151" y="230"/>
                    <a:pt x="150" y="228"/>
                    <a:pt x="151" y="226"/>
                  </a:cubicBezTo>
                  <a:cubicBezTo>
                    <a:pt x="152" y="225"/>
                    <a:pt x="153" y="222"/>
                    <a:pt x="151" y="222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0"/>
                    <a:pt x="148" y="219"/>
                    <a:pt x="149" y="217"/>
                  </a:cubicBezTo>
                  <a:cubicBezTo>
                    <a:pt x="149" y="216"/>
                    <a:pt x="149" y="214"/>
                    <a:pt x="148" y="214"/>
                  </a:cubicBezTo>
                  <a:cubicBezTo>
                    <a:pt x="148" y="214"/>
                    <a:pt x="148" y="213"/>
                    <a:pt x="147" y="213"/>
                  </a:cubicBezTo>
                  <a:cubicBezTo>
                    <a:pt x="147" y="213"/>
                    <a:pt x="147" y="213"/>
                    <a:pt x="146" y="214"/>
                  </a:cubicBezTo>
                  <a:cubicBezTo>
                    <a:pt x="145" y="214"/>
                    <a:pt x="144" y="214"/>
                    <a:pt x="143" y="214"/>
                  </a:cubicBezTo>
                  <a:cubicBezTo>
                    <a:pt x="141" y="214"/>
                    <a:pt x="140" y="213"/>
                    <a:pt x="139" y="212"/>
                  </a:cubicBezTo>
                  <a:cubicBezTo>
                    <a:pt x="139" y="212"/>
                    <a:pt x="139" y="211"/>
                    <a:pt x="140" y="211"/>
                  </a:cubicBezTo>
                  <a:cubicBezTo>
                    <a:pt x="140" y="211"/>
                    <a:pt x="140" y="210"/>
                    <a:pt x="140" y="210"/>
                  </a:cubicBezTo>
                  <a:cubicBezTo>
                    <a:pt x="140" y="210"/>
                    <a:pt x="140" y="210"/>
                    <a:pt x="140" y="210"/>
                  </a:cubicBezTo>
                  <a:cubicBezTo>
                    <a:pt x="140" y="210"/>
                    <a:pt x="140" y="210"/>
                    <a:pt x="138" y="210"/>
                  </a:cubicBezTo>
                  <a:cubicBezTo>
                    <a:pt x="136" y="210"/>
                    <a:pt x="135" y="210"/>
                    <a:pt x="135" y="208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3" y="206"/>
                    <a:pt x="133" y="206"/>
                    <a:pt x="133" y="206"/>
                  </a:cubicBezTo>
                  <a:cubicBezTo>
                    <a:pt x="132" y="207"/>
                    <a:pt x="131" y="208"/>
                    <a:pt x="129" y="208"/>
                  </a:cubicBezTo>
                  <a:cubicBezTo>
                    <a:pt x="128" y="208"/>
                    <a:pt x="127" y="207"/>
                    <a:pt x="127" y="206"/>
                  </a:cubicBezTo>
                  <a:cubicBezTo>
                    <a:pt x="126" y="204"/>
                    <a:pt x="125" y="204"/>
                    <a:pt x="125" y="204"/>
                  </a:cubicBezTo>
                  <a:cubicBezTo>
                    <a:pt x="125" y="204"/>
                    <a:pt x="124" y="204"/>
                    <a:pt x="124" y="204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1" y="204"/>
                    <a:pt x="120" y="202"/>
                    <a:pt x="119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1"/>
                    <a:pt x="117" y="201"/>
                    <a:pt x="117" y="201"/>
                  </a:cubicBezTo>
                  <a:cubicBezTo>
                    <a:pt x="116" y="201"/>
                    <a:pt x="116" y="201"/>
                    <a:pt x="115" y="200"/>
                  </a:cubicBezTo>
                  <a:cubicBezTo>
                    <a:pt x="115" y="200"/>
                    <a:pt x="115" y="199"/>
                    <a:pt x="115" y="198"/>
                  </a:cubicBezTo>
                  <a:cubicBezTo>
                    <a:pt x="115" y="198"/>
                    <a:pt x="115" y="198"/>
                    <a:pt x="115" y="198"/>
                  </a:cubicBezTo>
                  <a:cubicBezTo>
                    <a:pt x="115" y="198"/>
                    <a:pt x="115" y="198"/>
                    <a:pt x="114" y="198"/>
                  </a:cubicBezTo>
                  <a:cubicBezTo>
                    <a:pt x="113" y="199"/>
                    <a:pt x="113" y="199"/>
                    <a:pt x="112" y="200"/>
                  </a:cubicBezTo>
                  <a:cubicBezTo>
                    <a:pt x="111" y="200"/>
                    <a:pt x="110" y="201"/>
                    <a:pt x="108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6" y="203"/>
                    <a:pt x="105" y="203"/>
                    <a:pt x="104" y="203"/>
                  </a:cubicBezTo>
                  <a:cubicBezTo>
                    <a:pt x="103" y="203"/>
                    <a:pt x="103" y="203"/>
                    <a:pt x="102" y="202"/>
                  </a:cubicBezTo>
                  <a:cubicBezTo>
                    <a:pt x="101" y="201"/>
                    <a:pt x="100" y="200"/>
                    <a:pt x="100" y="199"/>
                  </a:cubicBezTo>
                  <a:cubicBezTo>
                    <a:pt x="99" y="198"/>
                    <a:pt x="98" y="198"/>
                    <a:pt x="98" y="197"/>
                  </a:cubicBezTo>
                  <a:cubicBezTo>
                    <a:pt x="98" y="197"/>
                    <a:pt x="98" y="197"/>
                    <a:pt x="97" y="197"/>
                  </a:cubicBezTo>
                  <a:cubicBezTo>
                    <a:pt x="97" y="197"/>
                    <a:pt x="97" y="197"/>
                    <a:pt x="97" y="197"/>
                  </a:cubicBezTo>
                  <a:cubicBezTo>
                    <a:pt x="96" y="197"/>
                    <a:pt x="96" y="199"/>
                    <a:pt x="95" y="199"/>
                  </a:cubicBezTo>
                  <a:cubicBezTo>
                    <a:pt x="95" y="199"/>
                    <a:pt x="94" y="199"/>
                    <a:pt x="94" y="199"/>
                  </a:cubicBezTo>
                  <a:cubicBezTo>
                    <a:pt x="93" y="198"/>
                    <a:pt x="88" y="195"/>
                    <a:pt x="87" y="195"/>
                  </a:cubicBezTo>
                  <a:cubicBezTo>
                    <a:pt x="87" y="195"/>
                    <a:pt x="87" y="195"/>
                    <a:pt x="87" y="195"/>
                  </a:cubicBezTo>
                  <a:cubicBezTo>
                    <a:pt x="87" y="195"/>
                    <a:pt x="86" y="194"/>
                    <a:pt x="85" y="192"/>
                  </a:cubicBezTo>
                  <a:cubicBezTo>
                    <a:pt x="84" y="190"/>
                    <a:pt x="83" y="189"/>
                    <a:pt x="82" y="189"/>
                  </a:cubicBezTo>
                  <a:cubicBezTo>
                    <a:pt x="82" y="188"/>
                    <a:pt x="81" y="188"/>
                    <a:pt x="81" y="188"/>
                  </a:cubicBezTo>
                  <a:cubicBezTo>
                    <a:pt x="81" y="187"/>
                    <a:pt x="80" y="187"/>
                    <a:pt x="80" y="186"/>
                  </a:cubicBezTo>
                  <a:cubicBezTo>
                    <a:pt x="79" y="185"/>
                    <a:pt x="77" y="184"/>
                    <a:pt x="77" y="182"/>
                  </a:cubicBezTo>
                  <a:cubicBezTo>
                    <a:pt x="76" y="180"/>
                    <a:pt x="76" y="178"/>
                    <a:pt x="78" y="176"/>
                  </a:cubicBezTo>
                  <a:cubicBezTo>
                    <a:pt x="79" y="174"/>
                    <a:pt x="80" y="174"/>
                    <a:pt x="80" y="174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1" y="173"/>
                    <a:pt x="81" y="173"/>
                    <a:pt x="80" y="172"/>
                  </a:cubicBezTo>
                  <a:cubicBezTo>
                    <a:pt x="80" y="172"/>
                    <a:pt x="79" y="172"/>
                    <a:pt x="79" y="171"/>
                  </a:cubicBezTo>
                  <a:cubicBezTo>
                    <a:pt x="77" y="170"/>
                    <a:pt x="78" y="168"/>
                    <a:pt x="78" y="165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9" y="163"/>
                    <a:pt x="80" y="162"/>
                    <a:pt x="81" y="161"/>
                  </a:cubicBezTo>
                  <a:cubicBezTo>
                    <a:pt x="81" y="160"/>
                    <a:pt x="82" y="160"/>
                    <a:pt x="82" y="159"/>
                  </a:cubicBezTo>
                  <a:cubicBezTo>
                    <a:pt x="82" y="158"/>
                    <a:pt x="82" y="158"/>
                    <a:pt x="81" y="157"/>
                  </a:cubicBezTo>
                  <a:cubicBezTo>
                    <a:pt x="81" y="156"/>
                    <a:pt x="81" y="155"/>
                    <a:pt x="81" y="155"/>
                  </a:cubicBezTo>
                  <a:cubicBezTo>
                    <a:pt x="80" y="153"/>
                    <a:pt x="80" y="147"/>
                    <a:pt x="81" y="145"/>
                  </a:cubicBezTo>
                  <a:cubicBezTo>
                    <a:pt x="83" y="143"/>
                    <a:pt x="84" y="142"/>
                    <a:pt x="83" y="141"/>
                  </a:cubicBezTo>
                  <a:cubicBezTo>
                    <a:pt x="83" y="141"/>
                    <a:pt x="83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0" y="141"/>
                    <a:pt x="80" y="141"/>
                    <a:pt x="79" y="141"/>
                  </a:cubicBezTo>
                  <a:cubicBezTo>
                    <a:pt x="78" y="140"/>
                    <a:pt x="78" y="138"/>
                    <a:pt x="78" y="137"/>
                  </a:cubicBezTo>
                  <a:cubicBezTo>
                    <a:pt x="77" y="137"/>
                    <a:pt x="77" y="136"/>
                    <a:pt x="77" y="136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77" y="136"/>
                    <a:pt x="76" y="136"/>
                    <a:pt x="76" y="137"/>
                  </a:cubicBezTo>
                  <a:cubicBezTo>
                    <a:pt x="73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6"/>
                    <a:pt x="71" y="136"/>
                    <a:pt x="71" y="135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2" y="135"/>
                    <a:pt x="71" y="134"/>
                    <a:pt x="70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70" y="132"/>
                    <a:pt x="70" y="130"/>
                  </a:cubicBezTo>
                  <a:cubicBezTo>
                    <a:pt x="70" y="129"/>
                    <a:pt x="70" y="128"/>
                    <a:pt x="70" y="127"/>
                  </a:cubicBezTo>
                  <a:cubicBezTo>
                    <a:pt x="70" y="126"/>
                    <a:pt x="70" y="125"/>
                    <a:pt x="71" y="124"/>
                  </a:cubicBezTo>
                  <a:cubicBezTo>
                    <a:pt x="71" y="123"/>
                    <a:pt x="72" y="123"/>
                    <a:pt x="73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4" y="122"/>
                    <a:pt x="76" y="119"/>
                    <a:pt x="74" y="116"/>
                  </a:cubicBezTo>
                  <a:cubicBezTo>
                    <a:pt x="74" y="115"/>
                    <a:pt x="73" y="114"/>
                    <a:pt x="73" y="114"/>
                  </a:cubicBezTo>
                  <a:cubicBezTo>
                    <a:pt x="72" y="112"/>
                    <a:pt x="71" y="111"/>
                    <a:pt x="72" y="109"/>
                  </a:cubicBezTo>
                  <a:cubicBezTo>
                    <a:pt x="73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4"/>
                    <a:pt x="72" y="103"/>
                    <a:pt x="75" y="101"/>
                  </a:cubicBezTo>
                  <a:cubicBezTo>
                    <a:pt x="76" y="101"/>
                    <a:pt x="75" y="100"/>
                    <a:pt x="75" y="98"/>
                  </a:cubicBezTo>
                  <a:cubicBezTo>
                    <a:pt x="74" y="96"/>
                    <a:pt x="71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70" y="93"/>
                    <a:pt x="69" y="93"/>
                  </a:cubicBezTo>
                  <a:cubicBezTo>
                    <a:pt x="69" y="94"/>
                    <a:pt x="69" y="94"/>
                    <a:pt x="68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6" y="95"/>
                    <a:pt x="66" y="94"/>
                    <a:pt x="65" y="93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4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0" y="92"/>
                    <a:pt x="59" y="92"/>
                    <a:pt x="58" y="92"/>
                  </a:cubicBezTo>
                  <a:cubicBezTo>
                    <a:pt x="58" y="92"/>
                    <a:pt x="57" y="92"/>
                    <a:pt x="57" y="92"/>
                  </a:cubicBezTo>
                  <a:cubicBezTo>
                    <a:pt x="57" y="92"/>
                    <a:pt x="56" y="92"/>
                    <a:pt x="54" y="92"/>
                  </a:cubicBezTo>
                  <a:cubicBezTo>
                    <a:pt x="53" y="92"/>
                    <a:pt x="51" y="92"/>
                    <a:pt x="49" y="91"/>
                  </a:cubicBezTo>
                  <a:cubicBezTo>
                    <a:pt x="48" y="90"/>
                    <a:pt x="47" y="90"/>
                    <a:pt x="46" y="90"/>
                  </a:cubicBezTo>
                  <a:cubicBezTo>
                    <a:pt x="45" y="89"/>
                    <a:pt x="43" y="89"/>
                    <a:pt x="43" y="88"/>
                  </a:cubicBezTo>
                  <a:cubicBezTo>
                    <a:pt x="42" y="87"/>
                    <a:pt x="43" y="85"/>
                    <a:pt x="44" y="84"/>
                  </a:cubicBezTo>
                  <a:cubicBezTo>
                    <a:pt x="44" y="84"/>
                    <a:pt x="44" y="83"/>
                    <a:pt x="44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9" y="83"/>
                    <a:pt x="38" y="81"/>
                    <a:pt x="38" y="80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0"/>
                    <a:pt x="33" y="81"/>
                    <a:pt x="32" y="81"/>
                  </a:cubicBezTo>
                  <a:cubicBezTo>
                    <a:pt x="32" y="81"/>
                    <a:pt x="31" y="80"/>
                    <a:pt x="31" y="79"/>
                  </a:cubicBezTo>
                  <a:cubicBezTo>
                    <a:pt x="31" y="78"/>
                    <a:pt x="31" y="78"/>
                    <a:pt x="29" y="77"/>
                  </a:cubicBezTo>
                  <a:cubicBezTo>
                    <a:pt x="28" y="77"/>
                    <a:pt x="28" y="77"/>
                    <a:pt x="28" y="76"/>
                  </a:cubicBezTo>
                  <a:cubicBezTo>
                    <a:pt x="27" y="75"/>
                    <a:pt x="28" y="74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8" y="73"/>
                    <a:pt x="27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3"/>
                    <a:pt x="25" y="73"/>
                    <a:pt x="24" y="73"/>
                  </a:cubicBezTo>
                  <a:cubicBezTo>
                    <a:pt x="24" y="73"/>
                    <a:pt x="23" y="73"/>
                    <a:pt x="22" y="73"/>
                  </a:cubicBezTo>
                  <a:cubicBezTo>
                    <a:pt x="22" y="73"/>
                    <a:pt x="21" y="73"/>
                    <a:pt x="21" y="73"/>
                  </a:cubicBezTo>
                  <a:cubicBezTo>
                    <a:pt x="20" y="73"/>
                    <a:pt x="18" y="72"/>
                    <a:pt x="17" y="71"/>
                  </a:cubicBezTo>
                  <a:cubicBezTo>
                    <a:pt x="16" y="71"/>
                    <a:pt x="16" y="70"/>
                    <a:pt x="14" y="70"/>
                  </a:cubicBezTo>
                  <a:cubicBezTo>
                    <a:pt x="14" y="70"/>
                    <a:pt x="13" y="70"/>
                    <a:pt x="13" y="70"/>
                  </a:cubicBezTo>
                  <a:cubicBezTo>
                    <a:pt x="12" y="70"/>
                    <a:pt x="11" y="70"/>
                    <a:pt x="9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2"/>
                    <a:pt x="6" y="72"/>
                  </a:cubicBezTo>
                  <a:cubicBezTo>
                    <a:pt x="5" y="72"/>
                    <a:pt x="4" y="71"/>
                    <a:pt x="3" y="70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2"/>
                  </a:cubicBezTo>
                  <a:cubicBezTo>
                    <a:pt x="10" y="61"/>
                    <a:pt x="11" y="60"/>
                    <a:pt x="13" y="60"/>
                  </a:cubicBezTo>
                  <a:cubicBezTo>
                    <a:pt x="13" y="60"/>
                    <a:pt x="14" y="60"/>
                    <a:pt x="14" y="60"/>
                  </a:cubicBezTo>
                  <a:cubicBezTo>
                    <a:pt x="16" y="60"/>
                    <a:pt x="17" y="61"/>
                    <a:pt x="18" y="62"/>
                  </a:cubicBezTo>
                  <a:cubicBezTo>
                    <a:pt x="19" y="62"/>
                    <a:pt x="20" y="62"/>
                    <a:pt x="20" y="62"/>
                  </a:cubicBezTo>
                  <a:cubicBezTo>
                    <a:pt x="20" y="61"/>
                    <a:pt x="20" y="61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7"/>
                    <a:pt x="20" y="57"/>
                  </a:cubicBezTo>
                  <a:cubicBezTo>
                    <a:pt x="20" y="56"/>
                    <a:pt x="19" y="54"/>
                    <a:pt x="21" y="53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7"/>
                    <a:pt x="28" y="46"/>
                    <a:pt x="30" y="46"/>
                  </a:cubicBezTo>
                  <a:cubicBezTo>
                    <a:pt x="30" y="46"/>
                    <a:pt x="30" y="46"/>
                    <a:pt x="31" y="46"/>
                  </a:cubicBezTo>
                  <a:cubicBezTo>
                    <a:pt x="32" y="47"/>
                    <a:pt x="32" y="47"/>
                    <a:pt x="33" y="47"/>
                  </a:cubicBezTo>
                  <a:cubicBezTo>
                    <a:pt x="34" y="48"/>
                    <a:pt x="36" y="49"/>
                    <a:pt x="36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9" y="48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2" y="46"/>
                    <a:pt x="42" y="45"/>
                    <a:pt x="43" y="44"/>
                  </a:cubicBezTo>
                  <a:cubicBezTo>
                    <a:pt x="44" y="44"/>
                    <a:pt x="44" y="44"/>
                    <a:pt x="45" y="43"/>
                  </a:cubicBezTo>
                  <a:cubicBezTo>
                    <a:pt x="45" y="43"/>
                    <a:pt x="45" y="43"/>
                    <a:pt x="46" y="42"/>
                  </a:cubicBezTo>
                  <a:cubicBezTo>
                    <a:pt x="47" y="42"/>
                    <a:pt x="47" y="41"/>
                    <a:pt x="48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0" y="41"/>
                    <a:pt x="50" y="42"/>
                    <a:pt x="50" y="42"/>
                  </a:cubicBez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2" y="39"/>
                    <a:pt x="54" y="39"/>
                  </a:cubicBezTo>
                  <a:cubicBezTo>
                    <a:pt x="55" y="38"/>
                    <a:pt x="55" y="35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7" y="33"/>
                    <a:pt x="58" y="32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3"/>
                    <a:pt x="62" y="33"/>
                    <a:pt x="62" y="33"/>
                  </a:cubicBezTo>
                  <a:cubicBezTo>
                    <a:pt x="63" y="33"/>
                    <a:pt x="64" y="33"/>
                    <a:pt x="64" y="32"/>
                  </a:cubicBezTo>
                  <a:cubicBezTo>
                    <a:pt x="65" y="32"/>
                    <a:pt x="67" y="31"/>
                    <a:pt x="69" y="31"/>
                  </a:cubicBezTo>
                  <a:cubicBezTo>
                    <a:pt x="69" y="31"/>
                    <a:pt x="69" y="31"/>
                    <a:pt x="70" y="31"/>
                  </a:cubicBezTo>
                  <a:cubicBezTo>
                    <a:pt x="71" y="31"/>
                    <a:pt x="71" y="32"/>
                    <a:pt x="72" y="32"/>
                  </a:cubicBezTo>
                  <a:cubicBezTo>
                    <a:pt x="72" y="33"/>
                    <a:pt x="72" y="33"/>
                    <a:pt x="73" y="33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6" y="34"/>
                    <a:pt x="76" y="34"/>
                    <a:pt x="77" y="34"/>
                  </a:cubicBezTo>
                  <a:cubicBezTo>
                    <a:pt x="80" y="34"/>
                    <a:pt x="84" y="39"/>
                    <a:pt x="85" y="39"/>
                  </a:cubicBezTo>
                  <a:cubicBezTo>
                    <a:pt x="85" y="40"/>
                    <a:pt x="86" y="40"/>
                    <a:pt x="86" y="41"/>
                  </a:cubicBezTo>
                  <a:cubicBezTo>
                    <a:pt x="87" y="42"/>
                    <a:pt x="87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90" y="43"/>
                    <a:pt x="91" y="42"/>
                    <a:pt x="91" y="42"/>
                  </a:cubicBezTo>
                  <a:cubicBezTo>
                    <a:pt x="92" y="42"/>
                    <a:pt x="93" y="41"/>
                    <a:pt x="94" y="41"/>
                  </a:cubicBezTo>
                  <a:cubicBezTo>
                    <a:pt x="95" y="41"/>
                    <a:pt x="95" y="41"/>
                    <a:pt x="96" y="41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8" y="42"/>
                    <a:pt x="98" y="42"/>
                    <a:pt x="99" y="42"/>
                  </a:cubicBezTo>
                  <a:cubicBezTo>
                    <a:pt x="99" y="42"/>
                    <a:pt x="100" y="42"/>
                    <a:pt x="101" y="42"/>
                  </a:cubicBezTo>
                  <a:cubicBezTo>
                    <a:pt x="101" y="42"/>
                    <a:pt x="102" y="41"/>
                    <a:pt x="102" y="41"/>
                  </a:cubicBezTo>
                  <a:cubicBezTo>
                    <a:pt x="103" y="41"/>
                    <a:pt x="104" y="42"/>
                    <a:pt x="104" y="42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6"/>
                    <a:pt x="106" y="46"/>
                    <a:pt x="106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9" y="46"/>
                    <a:pt x="110" y="47"/>
                    <a:pt x="111" y="47"/>
                  </a:cubicBezTo>
                  <a:cubicBezTo>
                    <a:pt x="111" y="48"/>
                    <a:pt x="111" y="49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3" y="50"/>
                    <a:pt x="113" y="50"/>
                    <a:pt x="114" y="50"/>
                  </a:cubicBezTo>
                  <a:cubicBezTo>
                    <a:pt x="114" y="50"/>
                    <a:pt x="114" y="50"/>
                    <a:pt x="115" y="50"/>
                  </a:cubicBezTo>
                  <a:cubicBezTo>
                    <a:pt x="116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1" y="49"/>
                    <a:pt x="121" y="50"/>
                    <a:pt x="122" y="50"/>
                  </a:cubicBezTo>
                  <a:cubicBezTo>
                    <a:pt x="122" y="50"/>
                    <a:pt x="123" y="50"/>
                    <a:pt x="123" y="50"/>
                  </a:cubicBezTo>
                  <a:cubicBezTo>
                    <a:pt x="124" y="49"/>
                    <a:pt x="125" y="49"/>
                    <a:pt x="126" y="48"/>
                  </a:cubicBezTo>
                  <a:cubicBezTo>
                    <a:pt x="126" y="48"/>
                    <a:pt x="127" y="47"/>
                    <a:pt x="127" y="47"/>
                  </a:cubicBezTo>
                  <a:cubicBezTo>
                    <a:pt x="128" y="47"/>
                    <a:pt x="128" y="48"/>
                    <a:pt x="128" y="48"/>
                  </a:cubicBezTo>
                  <a:cubicBezTo>
                    <a:pt x="128" y="48"/>
                    <a:pt x="128" y="49"/>
                    <a:pt x="128" y="50"/>
                  </a:cubicBezTo>
                  <a:cubicBezTo>
                    <a:pt x="128" y="50"/>
                    <a:pt x="127" y="51"/>
                    <a:pt x="128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30" y="52"/>
                    <a:pt x="130" y="52"/>
                    <a:pt x="131" y="50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2" y="48"/>
                    <a:pt x="133" y="48"/>
                    <a:pt x="134" y="47"/>
                  </a:cubicBezTo>
                  <a:cubicBezTo>
                    <a:pt x="134" y="47"/>
                    <a:pt x="134" y="47"/>
                    <a:pt x="135" y="47"/>
                  </a:cubicBezTo>
                  <a:cubicBezTo>
                    <a:pt x="136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3"/>
                  </a:cubicBezTo>
                  <a:cubicBezTo>
                    <a:pt x="138" y="42"/>
                    <a:pt x="140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1"/>
                    <a:pt x="144" y="42"/>
                  </a:cubicBezTo>
                  <a:cubicBezTo>
                    <a:pt x="144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3"/>
                    <a:pt x="147" y="43"/>
                    <a:pt x="147" y="42"/>
                  </a:cubicBezTo>
                  <a:cubicBezTo>
                    <a:pt x="147" y="39"/>
                    <a:pt x="148" y="38"/>
                    <a:pt x="150" y="37"/>
                  </a:cubicBezTo>
                  <a:cubicBezTo>
                    <a:pt x="151" y="37"/>
                    <a:pt x="151" y="36"/>
                    <a:pt x="152" y="36"/>
                  </a:cubicBezTo>
                  <a:cubicBezTo>
                    <a:pt x="153" y="36"/>
                    <a:pt x="153" y="35"/>
                    <a:pt x="154" y="35"/>
                  </a:cubicBezTo>
                  <a:cubicBezTo>
                    <a:pt x="155" y="35"/>
                    <a:pt x="155" y="36"/>
                    <a:pt x="156" y="36"/>
                  </a:cubicBezTo>
                  <a:cubicBezTo>
                    <a:pt x="156" y="37"/>
                    <a:pt x="157" y="38"/>
                    <a:pt x="157" y="38"/>
                  </a:cubicBezTo>
                  <a:cubicBezTo>
                    <a:pt x="157" y="39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39"/>
                  </a:cubicBezTo>
                  <a:cubicBezTo>
                    <a:pt x="160" y="39"/>
                    <a:pt x="160" y="38"/>
                    <a:pt x="160" y="37"/>
                  </a:cubicBezTo>
                  <a:cubicBezTo>
                    <a:pt x="161" y="36"/>
                    <a:pt x="161" y="36"/>
                    <a:pt x="161" y="35"/>
                  </a:cubicBezTo>
                  <a:cubicBezTo>
                    <a:pt x="161" y="34"/>
                    <a:pt x="161" y="33"/>
                    <a:pt x="163" y="33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3"/>
                    <a:pt x="166" y="33"/>
                  </a:cubicBezTo>
                  <a:cubicBezTo>
                    <a:pt x="166" y="32"/>
                    <a:pt x="166" y="31"/>
                    <a:pt x="167" y="31"/>
                  </a:cubicBezTo>
                  <a:cubicBezTo>
                    <a:pt x="167" y="29"/>
                    <a:pt x="168" y="28"/>
                    <a:pt x="168" y="26"/>
                  </a:cubicBezTo>
                  <a:cubicBezTo>
                    <a:pt x="168" y="25"/>
                    <a:pt x="167" y="22"/>
                    <a:pt x="169" y="20"/>
                  </a:cubicBezTo>
                  <a:cubicBezTo>
                    <a:pt x="169" y="20"/>
                    <a:pt x="170" y="19"/>
                    <a:pt x="170" y="19"/>
                  </a:cubicBezTo>
                  <a:cubicBezTo>
                    <a:pt x="171" y="18"/>
                    <a:pt x="171" y="18"/>
                    <a:pt x="173" y="17"/>
                  </a:cubicBezTo>
                  <a:cubicBezTo>
                    <a:pt x="173" y="17"/>
                    <a:pt x="174" y="17"/>
                    <a:pt x="174" y="16"/>
                  </a:cubicBezTo>
                  <a:cubicBezTo>
                    <a:pt x="175" y="15"/>
                    <a:pt x="175" y="14"/>
                    <a:pt x="176" y="13"/>
                  </a:cubicBezTo>
                  <a:cubicBezTo>
                    <a:pt x="179" y="10"/>
                    <a:pt x="179" y="10"/>
                    <a:pt x="181" y="1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4" y="9"/>
                    <a:pt x="185" y="9"/>
                    <a:pt x="186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6" y="7"/>
                    <a:pt x="186" y="7"/>
                  </a:cubicBezTo>
                  <a:cubicBezTo>
                    <a:pt x="185" y="7"/>
                    <a:pt x="185" y="7"/>
                    <a:pt x="185" y="6"/>
                  </a:cubicBezTo>
                  <a:cubicBezTo>
                    <a:pt x="183" y="5"/>
                    <a:pt x="183" y="3"/>
                    <a:pt x="184" y="1"/>
                  </a:cubicBezTo>
                  <a:cubicBezTo>
                    <a:pt x="184" y="0"/>
                    <a:pt x="185" y="0"/>
                    <a:pt x="186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4"/>
                    <a:pt x="190" y="4"/>
                    <a:pt x="192" y="5"/>
                  </a:cubicBezTo>
                  <a:cubicBezTo>
                    <a:pt x="193" y="5"/>
                    <a:pt x="194" y="6"/>
                    <a:pt x="194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5" y="9"/>
                    <a:pt x="196" y="11"/>
                    <a:pt x="196" y="12"/>
                  </a:cubicBezTo>
                  <a:cubicBezTo>
                    <a:pt x="196" y="12"/>
                    <a:pt x="197" y="13"/>
                    <a:pt x="197" y="14"/>
                  </a:cubicBezTo>
                  <a:cubicBezTo>
                    <a:pt x="197" y="15"/>
                    <a:pt x="198" y="15"/>
                    <a:pt x="199" y="15"/>
                  </a:cubicBezTo>
                  <a:cubicBezTo>
                    <a:pt x="199" y="15"/>
                    <a:pt x="199" y="15"/>
                    <a:pt x="200" y="15"/>
                  </a:cubicBezTo>
                  <a:cubicBezTo>
                    <a:pt x="200" y="15"/>
                    <a:pt x="201" y="14"/>
                    <a:pt x="201" y="14"/>
                  </a:cubicBezTo>
                  <a:cubicBezTo>
                    <a:pt x="202" y="13"/>
                    <a:pt x="202" y="13"/>
                    <a:pt x="203" y="13"/>
                  </a:cubicBezTo>
                  <a:cubicBezTo>
                    <a:pt x="204" y="13"/>
                    <a:pt x="204" y="13"/>
                    <a:pt x="204" y="13"/>
                  </a:cubicBezTo>
                  <a:cubicBezTo>
                    <a:pt x="205" y="14"/>
                    <a:pt x="205" y="14"/>
                    <a:pt x="205" y="15"/>
                  </a:cubicBezTo>
                  <a:cubicBezTo>
                    <a:pt x="206" y="15"/>
                    <a:pt x="206" y="15"/>
                    <a:pt x="206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9" y="15"/>
                    <a:pt x="209" y="15"/>
                    <a:pt x="210" y="13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1" y="12"/>
                    <a:pt x="212" y="12"/>
                    <a:pt x="213" y="12"/>
                  </a:cubicBezTo>
                  <a:cubicBezTo>
                    <a:pt x="213" y="12"/>
                    <a:pt x="213" y="12"/>
                    <a:pt x="214" y="13"/>
                  </a:cubicBezTo>
                  <a:cubicBezTo>
                    <a:pt x="215" y="13"/>
                    <a:pt x="216" y="13"/>
                    <a:pt x="217" y="13"/>
                  </a:cubicBezTo>
                  <a:cubicBezTo>
                    <a:pt x="218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20" y="13"/>
                  </a:cubicBezTo>
                  <a:cubicBezTo>
                    <a:pt x="220" y="13"/>
                    <a:pt x="220" y="13"/>
                    <a:pt x="221" y="13"/>
                  </a:cubicBezTo>
                  <a:cubicBezTo>
                    <a:pt x="221" y="14"/>
                    <a:pt x="221" y="15"/>
                    <a:pt x="221" y="17"/>
                  </a:cubicBezTo>
                  <a:cubicBezTo>
                    <a:pt x="221" y="17"/>
                    <a:pt x="221" y="18"/>
                    <a:pt x="221" y="19"/>
                  </a:cubicBezTo>
                  <a:cubicBezTo>
                    <a:pt x="222" y="20"/>
                    <a:pt x="222" y="22"/>
                    <a:pt x="220" y="24"/>
                  </a:cubicBezTo>
                  <a:cubicBezTo>
                    <a:pt x="217" y="26"/>
                    <a:pt x="214" y="29"/>
                    <a:pt x="213" y="31"/>
                  </a:cubicBezTo>
                  <a:cubicBezTo>
                    <a:pt x="213" y="31"/>
                    <a:pt x="212" y="33"/>
                    <a:pt x="213" y="33"/>
                  </a:cubicBezTo>
                  <a:cubicBezTo>
                    <a:pt x="213" y="33"/>
                    <a:pt x="213" y="34"/>
                    <a:pt x="214" y="34"/>
                  </a:cubicBezTo>
                  <a:cubicBezTo>
                    <a:pt x="215" y="34"/>
                    <a:pt x="216" y="34"/>
                    <a:pt x="217" y="34"/>
                  </a:cubicBezTo>
                  <a:cubicBezTo>
                    <a:pt x="218" y="34"/>
                    <a:pt x="219" y="34"/>
                    <a:pt x="221" y="34"/>
                  </a:cubicBezTo>
                  <a:cubicBezTo>
                    <a:pt x="221" y="35"/>
                    <a:pt x="222" y="35"/>
                    <a:pt x="222" y="35"/>
                  </a:cubicBezTo>
                  <a:cubicBezTo>
                    <a:pt x="222" y="35"/>
                    <a:pt x="222" y="35"/>
                    <a:pt x="223" y="34"/>
                  </a:cubicBezTo>
                  <a:cubicBezTo>
                    <a:pt x="223" y="34"/>
                    <a:pt x="223" y="33"/>
                    <a:pt x="224" y="33"/>
                  </a:cubicBezTo>
                  <a:cubicBezTo>
                    <a:pt x="226" y="30"/>
                    <a:pt x="226" y="30"/>
                    <a:pt x="229" y="28"/>
                  </a:cubicBezTo>
                  <a:cubicBezTo>
                    <a:pt x="230" y="27"/>
                    <a:pt x="230" y="27"/>
                    <a:pt x="230" y="26"/>
                  </a:cubicBezTo>
                  <a:cubicBezTo>
                    <a:pt x="231" y="25"/>
                    <a:pt x="232" y="24"/>
                    <a:pt x="234" y="24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4" y="25"/>
                    <a:pt x="234" y="25"/>
                    <a:pt x="234" y="25"/>
                  </a:cubicBezTo>
                  <a:cubicBezTo>
                    <a:pt x="234" y="26"/>
                    <a:pt x="235" y="29"/>
                    <a:pt x="237" y="30"/>
                  </a:cubicBezTo>
                  <a:cubicBezTo>
                    <a:pt x="238" y="31"/>
                    <a:pt x="238" y="32"/>
                    <a:pt x="238" y="33"/>
                  </a:cubicBezTo>
                  <a:cubicBezTo>
                    <a:pt x="238" y="35"/>
                    <a:pt x="237" y="37"/>
                    <a:pt x="236" y="38"/>
                  </a:cubicBezTo>
                  <a:cubicBezTo>
                    <a:pt x="234" y="41"/>
                    <a:pt x="233" y="42"/>
                    <a:pt x="234" y="44"/>
                  </a:cubicBezTo>
                  <a:cubicBezTo>
                    <a:pt x="234" y="47"/>
                    <a:pt x="234" y="53"/>
                    <a:pt x="234" y="55"/>
                  </a:cubicBezTo>
                  <a:cubicBezTo>
                    <a:pt x="234" y="58"/>
                    <a:pt x="231" y="61"/>
                    <a:pt x="230" y="64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7" y="66"/>
                    <a:pt x="225" y="69"/>
                    <a:pt x="220" y="72"/>
                  </a:cubicBezTo>
                  <a:cubicBezTo>
                    <a:pt x="218" y="73"/>
                    <a:pt x="218" y="75"/>
                    <a:pt x="220" y="78"/>
                  </a:cubicBezTo>
                  <a:cubicBezTo>
                    <a:pt x="221" y="80"/>
                    <a:pt x="220" y="81"/>
                    <a:pt x="220" y="83"/>
                  </a:cubicBezTo>
                  <a:cubicBezTo>
                    <a:pt x="219" y="84"/>
                    <a:pt x="219" y="85"/>
                    <a:pt x="219" y="86"/>
                  </a:cubicBezTo>
                  <a:cubicBezTo>
                    <a:pt x="218" y="87"/>
                    <a:pt x="219" y="87"/>
                    <a:pt x="219" y="87"/>
                  </a:cubicBezTo>
                  <a:cubicBezTo>
                    <a:pt x="220" y="88"/>
                    <a:pt x="221" y="89"/>
                    <a:pt x="223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5" y="89"/>
                    <a:pt x="227" y="92"/>
                    <a:pt x="230" y="94"/>
                  </a:cubicBezTo>
                  <a:cubicBezTo>
                    <a:pt x="232" y="95"/>
                    <a:pt x="233" y="95"/>
                    <a:pt x="234" y="96"/>
                  </a:cubicBezTo>
                  <a:cubicBezTo>
                    <a:pt x="235" y="97"/>
                    <a:pt x="236" y="98"/>
                    <a:pt x="237" y="98"/>
                  </a:cubicBezTo>
                  <a:cubicBezTo>
                    <a:pt x="240" y="99"/>
                    <a:pt x="240" y="100"/>
                    <a:pt x="241" y="102"/>
                  </a:cubicBezTo>
                  <a:cubicBezTo>
                    <a:pt x="241" y="103"/>
                    <a:pt x="242" y="104"/>
                    <a:pt x="242" y="106"/>
                  </a:cubicBezTo>
                  <a:cubicBezTo>
                    <a:pt x="244" y="108"/>
                    <a:pt x="247" y="109"/>
                    <a:pt x="250" y="110"/>
                  </a:cubicBezTo>
                  <a:cubicBezTo>
                    <a:pt x="252" y="111"/>
                    <a:pt x="253" y="112"/>
                    <a:pt x="254" y="112"/>
                  </a:cubicBezTo>
                  <a:cubicBezTo>
                    <a:pt x="256" y="114"/>
                    <a:pt x="260" y="117"/>
                    <a:pt x="260" y="119"/>
                  </a:cubicBezTo>
                  <a:cubicBezTo>
                    <a:pt x="260" y="119"/>
                    <a:pt x="259" y="120"/>
                    <a:pt x="259" y="120"/>
                  </a:cubicBezTo>
                  <a:cubicBezTo>
                    <a:pt x="258" y="121"/>
                    <a:pt x="257" y="124"/>
                    <a:pt x="258" y="126"/>
                  </a:cubicBezTo>
                  <a:cubicBezTo>
                    <a:pt x="258" y="127"/>
                    <a:pt x="258" y="127"/>
                    <a:pt x="258" y="127"/>
                  </a:cubicBezTo>
                  <a:cubicBezTo>
                    <a:pt x="259" y="129"/>
                    <a:pt x="259" y="130"/>
                    <a:pt x="257" y="133"/>
                  </a:cubicBezTo>
                  <a:cubicBezTo>
                    <a:pt x="257" y="133"/>
                    <a:pt x="256" y="134"/>
                    <a:pt x="256" y="134"/>
                  </a:cubicBezTo>
                  <a:cubicBezTo>
                    <a:pt x="255" y="136"/>
                    <a:pt x="254" y="137"/>
                    <a:pt x="253" y="139"/>
                  </a:cubicBezTo>
                  <a:cubicBezTo>
                    <a:pt x="252" y="141"/>
                    <a:pt x="252" y="141"/>
                    <a:pt x="253" y="143"/>
                  </a:cubicBezTo>
                  <a:cubicBezTo>
                    <a:pt x="254" y="143"/>
                    <a:pt x="255" y="144"/>
                    <a:pt x="255" y="146"/>
                  </a:cubicBezTo>
                  <a:cubicBezTo>
                    <a:pt x="255" y="148"/>
                    <a:pt x="256" y="150"/>
                    <a:pt x="256" y="151"/>
                  </a:cubicBezTo>
                  <a:cubicBezTo>
                    <a:pt x="257" y="152"/>
                    <a:pt x="257" y="153"/>
                    <a:pt x="257" y="154"/>
                  </a:cubicBezTo>
                  <a:cubicBezTo>
                    <a:pt x="258" y="155"/>
                    <a:pt x="262" y="156"/>
                    <a:pt x="264" y="156"/>
                  </a:cubicBezTo>
                  <a:cubicBezTo>
                    <a:pt x="264" y="156"/>
                    <a:pt x="265" y="157"/>
                    <a:pt x="265" y="157"/>
                  </a:cubicBezTo>
                  <a:cubicBezTo>
                    <a:pt x="266" y="157"/>
                    <a:pt x="268" y="158"/>
                    <a:pt x="268" y="159"/>
                  </a:cubicBezTo>
                  <a:cubicBezTo>
                    <a:pt x="269" y="161"/>
                    <a:pt x="269" y="162"/>
                    <a:pt x="268" y="163"/>
                  </a:cubicBezTo>
                  <a:cubicBezTo>
                    <a:pt x="268" y="164"/>
                    <a:pt x="268" y="164"/>
                    <a:pt x="267" y="164"/>
                  </a:cubicBezTo>
                  <a:cubicBezTo>
                    <a:pt x="267" y="165"/>
                    <a:pt x="267" y="165"/>
                    <a:pt x="267" y="165"/>
                  </a:cubicBezTo>
                  <a:cubicBezTo>
                    <a:pt x="267" y="166"/>
                    <a:pt x="268" y="166"/>
                    <a:pt x="268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7"/>
                    <a:pt x="269" y="167"/>
                  </a:cubicBezTo>
                  <a:cubicBezTo>
                    <a:pt x="270" y="167"/>
                    <a:pt x="269" y="168"/>
                    <a:pt x="268" y="170"/>
                  </a:cubicBezTo>
                  <a:cubicBezTo>
                    <a:pt x="267" y="172"/>
                    <a:pt x="268" y="175"/>
                    <a:pt x="273" y="178"/>
                  </a:cubicBezTo>
                  <a:cubicBezTo>
                    <a:pt x="276" y="181"/>
                    <a:pt x="273" y="185"/>
                    <a:pt x="272" y="188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70" y="191"/>
                    <a:pt x="270" y="192"/>
                    <a:pt x="271" y="194"/>
                  </a:cubicBezTo>
                  <a:cubicBezTo>
                    <a:pt x="271" y="195"/>
                    <a:pt x="271" y="195"/>
                    <a:pt x="271" y="196"/>
                  </a:cubicBezTo>
                  <a:cubicBezTo>
                    <a:pt x="272" y="199"/>
                    <a:pt x="268" y="204"/>
                    <a:pt x="266" y="207"/>
                  </a:cubicBezTo>
                  <a:cubicBezTo>
                    <a:pt x="263" y="209"/>
                    <a:pt x="263" y="210"/>
                    <a:pt x="264" y="212"/>
                  </a:cubicBezTo>
                  <a:cubicBezTo>
                    <a:pt x="265" y="214"/>
                    <a:pt x="266" y="214"/>
                    <a:pt x="267" y="215"/>
                  </a:cubicBezTo>
                  <a:cubicBezTo>
                    <a:pt x="268" y="216"/>
                    <a:pt x="269" y="218"/>
                    <a:pt x="269" y="220"/>
                  </a:cubicBezTo>
                  <a:cubicBezTo>
                    <a:pt x="269" y="220"/>
                    <a:pt x="269" y="220"/>
                    <a:pt x="269" y="220"/>
                  </a:cubicBezTo>
                  <a:cubicBezTo>
                    <a:pt x="270" y="223"/>
                    <a:pt x="271" y="225"/>
                    <a:pt x="274" y="226"/>
                  </a:cubicBezTo>
                  <a:cubicBezTo>
                    <a:pt x="276" y="226"/>
                    <a:pt x="277" y="228"/>
                    <a:pt x="277" y="230"/>
                  </a:cubicBezTo>
                  <a:cubicBezTo>
                    <a:pt x="277" y="231"/>
                    <a:pt x="278" y="232"/>
                    <a:pt x="278" y="233"/>
                  </a:cubicBezTo>
                  <a:cubicBezTo>
                    <a:pt x="279" y="237"/>
                    <a:pt x="279" y="238"/>
                    <a:pt x="278" y="240"/>
                  </a:cubicBezTo>
                  <a:cubicBezTo>
                    <a:pt x="277" y="241"/>
                    <a:pt x="275" y="243"/>
                    <a:pt x="274" y="243"/>
                  </a:cubicBezTo>
                  <a:cubicBezTo>
                    <a:pt x="276" y="244"/>
                    <a:pt x="276" y="244"/>
                    <a:pt x="276" y="244"/>
                  </a:cubicBezTo>
                  <a:cubicBezTo>
                    <a:pt x="275" y="245"/>
                    <a:pt x="275" y="245"/>
                    <a:pt x="275" y="245"/>
                  </a:cubicBezTo>
                  <a:cubicBezTo>
                    <a:pt x="272" y="245"/>
                    <a:pt x="271" y="246"/>
                    <a:pt x="271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68" y="246"/>
                    <a:pt x="265" y="244"/>
                    <a:pt x="265" y="243"/>
                  </a:cubicBezTo>
                  <a:cubicBezTo>
                    <a:pt x="264" y="242"/>
                    <a:pt x="264" y="242"/>
                    <a:pt x="264" y="242"/>
                  </a:cubicBezTo>
                  <a:cubicBezTo>
                    <a:pt x="263" y="242"/>
                    <a:pt x="263" y="242"/>
                    <a:pt x="262" y="243"/>
                  </a:cubicBezTo>
                  <a:cubicBezTo>
                    <a:pt x="262" y="244"/>
                    <a:pt x="262" y="244"/>
                    <a:pt x="262" y="244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60" y="245"/>
                    <a:pt x="260" y="245"/>
                    <a:pt x="260" y="245"/>
                  </a:cubicBezTo>
                  <a:cubicBezTo>
                    <a:pt x="259" y="245"/>
                    <a:pt x="259" y="245"/>
                    <a:pt x="259" y="245"/>
                  </a:cubicBezTo>
                  <a:cubicBezTo>
                    <a:pt x="258" y="245"/>
                    <a:pt x="257" y="245"/>
                    <a:pt x="255" y="246"/>
                  </a:cubicBezTo>
                  <a:cubicBezTo>
                    <a:pt x="254" y="247"/>
                    <a:pt x="253" y="247"/>
                    <a:pt x="253" y="247"/>
                  </a:cubicBezTo>
                  <a:cubicBezTo>
                    <a:pt x="252" y="247"/>
                    <a:pt x="252" y="248"/>
                    <a:pt x="250" y="248"/>
                  </a:cubicBezTo>
                  <a:cubicBezTo>
                    <a:pt x="249" y="248"/>
                    <a:pt x="249" y="249"/>
                    <a:pt x="249" y="249"/>
                  </a:cubicBezTo>
                  <a:cubicBezTo>
                    <a:pt x="248" y="250"/>
                    <a:pt x="248" y="251"/>
                    <a:pt x="247" y="252"/>
                  </a:cubicBezTo>
                  <a:cubicBezTo>
                    <a:pt x="246" y="252"/>
                    <a:pt x="246" y="253"/>
                    <a:pt x="245" y="253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4" y="254"/>
                    <a:pt x="244" y="254"/>
                    <a:pt x="244" y="253"/>
                  </a:cubicBezTo>
                  <a:cubicBezTo>
                    <a:pt x="244" y="253"/>
                    <a:pt x="244" y="253"/>
                    <a:pt x="244" y="253"/>
                  </a:cubicBezTo>
                  <a:cubicBezTo>
                    <a:pt x="243" y="253"/>
                    <a:pt x="243" y="252"/>
                    <a:pt x="243" y="252"/>
                  </a:cubicBezTo>
                  <a:cubicBezTo>
                    <a:pt x="243" y="251"/>
                    <a:pt x="243" y="251"/>
                    <a:pt x="242" y="251"/>
                  </a:cubicBezTo>
                  <a:cubicBezTo>
                    <a:pt x="240" y="251"/>
                    <a:pt x="238" y="251"/>
                    <a:pt x="236" y="250"/>
                  </a:cubicBezTo>
                  <a:cubicBezTo>
                    <a:pt x="236" y="249"/>
                    <a:pt x="235" y="249"/>
                    <a:pt x="235" y="249"/>
                  </a:cubicBezTo>
                  <a:cubicBezTo>
                    <a:pt x="233" y="249"/>
                    <a:pt x="231" y="250"/>
                    <a:pt x="230" y="250"/>
                  </a:cubicBezTo>
                  <a:cubicBezTo>
                    <a:pt x="229" y="251"/>
                    <a:pt x="229" y="251"/>
                    <a:pt x="228" y="253"/>
                  </a:cubicBezTo>
                  <a:cubicBezTo>
                    <a:pt x="228" y="254"/>
                    <a:pt x="228" y="254"/>
                    <a:pt x="227" y="255"/>
                  </a:cubicBezTo>
                  <a:cubicBezTo>
                    <a:pt x="227" y="256"/>
                    <a:pt x="227" y="257"/>
                    <a:pt x="226" y="257"/>
                  </a:cubicBezTo>
                  <a:cubicBezTo>
                    <a:pt x="226" y="258"/>
                    <a:pt x="226" y="259"/>
                    <a:pt x="224" y="259"/>
                  </a:cubicBezTo>
                  <a:cubicBezTo>
                    <a:pt x="224" y="259"/>
                    <a:pt x="224" y="260"/>
                    <a:pt x="224" y="261"/>
                  </a:cubicBezTo>
                  <a:cubicBezTo>
                    <a:pt x="224" y="262"/>
                    <a:pt x="225" y="263"/>
                    <a:pt x="225" y="264"/>
                  </a:cubicBezTo>
                  <a:cubicBezTo>
                    <a:pt x="225" y="266"/>
                    <a:pt x="224" y="267"/>
                    <a:pt x="223" y="268"/>
                  </a:cubicBezTo>
                  <a:cubicBezTo>
                    <a:pt x="223" y="269"/>
                    <a:pt x="223" y="269"/>
                    <a:pt x="222" y="270"/>
                  </a:cubicBezTo>
                  <a:cubicBezTo>
                    <a:pt x="222" y="272"/>
                    <a:pt x="221" y="272"/>
                    <a:pt x="220" y="272"/>
                  </a:cubicBezTo>
                  <a:cubicBezTo>
                    <a:pt x="219" y="272"/>
                    <a:pt x="218" y="271"/>
                    <a:pt x="218" y="270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8" y="269"/>
                    <a:pt x="217" y="269"/>
                    <a:pt x="216" y="270"/>
                  </a:cubicBezTo>
                  <a:cubicBezTo>
                    <a:pt x="215" y="271"/>
                    <a:pt x="214" y="271"/>
                    <a:pt x="212" y="271"/>
                  </a:cubicBezTo>
                  <a:cubicBezTo>
                    <a:pt x="212" y="271"/>
                    <a:pt x="211" y="272"/>
                    <a:pt x="209" y="272"/>
                  </a:cubicBezTo>
                  <a:cubicBezTo>
                    <a:pt x="208" y="272"/>
                    <a:pt x="207" y="272"/>
                    <a:pt x="207" y="273"/>
                  </a:cubicBezTo>
                  <a:cubicBezTo>
                    <a:pt x="205" y="273"/>
                    <a:pt x="204" y="273"/>
                    <a:pt x="201" y="274"/>
                  </a:cubicBezTo>
                  <a:cubicBezTo>
                    <a:pt x="200" y="274"/>
                    <a:pt x="200" y="275"/>
                    <a:pt x="198" y="2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7321F5E-5E2C-442D-B995-CB3EC935D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4244" y="2398470"/>
              <a:ext cx="987425" cy="965200"/>
            </a:xfrm>
            <a:custGeom>
              <a:avLst/>
              <a:gdLst>
                <a:gd name="T0" fmla="*/ 213 w 282"/>
                <a:gd name="T1" fmla="*/ 15 h 276"/>
                <a:gd name="T2" fmla="*/ 226 w 282"/>
                <a:gd name="T3" fmla="*/ 34 h 276"/>
                <a:gd name="T4" fmla="*/ 226 w 282"/>
                <a:gd name="T5" fmla="*/ 90 h 276"/>
                <a:gd name="T6" fmla="*/ 270 w 282"/>
                <a:gd name="T7" fmla="*/ 164 h 276"/>
                <a:gd name="T8" fmla="*/ 279 w 282"/>
                <a:gd name="T9" fmla="*/ 235 h 276"/>
                <a:gd name="T10" fmla="*/ 257 w 282"/>
                <a:gd name="T11" fmla="*/ 247 h 276"/>
                <a:gd name="T12" fmla="*/ 224 w 282"/>
                <a:gd name="T13" fmla="*/ 271 h 276"/>
                <a:gd name="T14" fmla="*/ 176 w 282"/>
                <a:gd name="T15" fmla="*/ 265 h 276"/>
                <a:gd name="T16" fmla="*/ 160 w 282"/>
                <a:gd name="T17" fmla="*/ 260 h 276"/>
                <a:gd name="T18" fmla="*/ 149 w 282"/>
                <a:gd name="T19" fmla="*/ 241 h 276"/>
                <a:gd name="T20" fmla="*/ 136 w 282"/>
                <a:gd name="T21" fmla="*/ 206 h 276"/>
                <a:gd name="T22" fmla="*/ 116 w 282"/>
                <a:gd name="T23" fmla="*/ 199 h 276"/>
                <a:gd name="T24" fmla="*/ 79 w 282"/>
                <a:gd name="T25" fmla="*/ 183 h 276"/>
                <a:gd name="T26" fmla="*/ 79 w 282"/>
                <a:gd name="T27" fmla="*/ 137 h 276"/>
                <a:gd name="T28" fmla="*/ 74 w 282"/>
                <a:gd name="T29" fmla="*/ 106 h 276"/>
                <a:gd name="T30" fmla="*/ 59 w 282"/>
                <a:gd name="T31" fmla="*/ 92 h 276"/>
                <a:gd name="T32" fmla="*/ 34 w 282"/>
                <a:gd name="T33" fmla="*/ 80 h 276"/>
                <a:gd name="T34" fmla="*/ 8 w 282"/>
                <a:gd name="T35" fmla="*/ 72 h 276"/>
                <a:gd name="T36" fmla="*/ 23 w 282"/>
                <a:gd name="T37" fmla="*/ 60 h 276"/>
                <a:gd name="T38" fmla="*/ 54 w 282"/>
                <a:gd name="T39" fmla="*/ 42 h 276"/>
                <a:gd name="T40" fmla="*/ 86 w 282"/>
                <a:gd name="T41" fmla="*/ 40 h 276"/>
                <a:gd name="T42" fmla="*/ 113 w 282"/>
                <a:gd name="T43" fmla="*/ 50 h 276"/>
                <a:gd name="T44" fmla="*/ 143 w 282"/>
                <a:gd name="T45" fmla="*/ 41 h 276"/>
                <a:gd name="T46" fmla="*/ 165 w 282"/>
                <a:gd name="T47" fmla="*/ 35 h 276"/>
                <a:gd name="T48" fmla="*/ 188 w 282"/>
                <a:gd name="T49" fmla="*/ 0 h 276"/>
                <a:gd name="T50" fmla="*/ 174 w 282"/>
                <a:gd name="T51" fmla="*/ 18 h 276"/>
                <a:gd name="T52" fmla="*/ 161 w 282"/>
                <a:gd name="T53" fmla="*/ 40 h 276"/>
                <a:gd name="T54" fmla="*/ 148 w 282"/>
                <a:gd name="T55" fmla="*/ 44 h 276"/>
                <a:gd name="T56" fmla="*/ 130 w 282"/>
                <a:gd name="T57" fmla="*/ 51 h 276"/>
                <a:gd name="T58" fmla="*/ 114 w 282"/>
                <a:gd name="T59" fmla="*/ 49 h 276"/>
                <a:gd name="T60" fmla="*/ 98 w 282"/>
                <a:gd name="T61" fmla="*/ 42 h 276"/>
                <a:gd name="T62" fmla="*/ 71 w 282"/>
                <a:gd name="T63" fmla="*/ 31 h 276"/>
                <a:gd name="T64" fmla="*/ 53 w 282"/>
                <a:gd name="T65" fmla="*/ 41 h 276"/>
                <a:gd name="T66" fmla="*/ 33 w 282"/>
                <a:gd name="T67" fmla="*/ 47 h 276"/>
                <a:gd name="T68" fmla="*/ 11 w 282"/>
                <a:gd name="T69" fmla="*/ 63 h 276"/>
                <a:gd name="T70" fmla="*/ 15 w 282"/>
                <a:gd name="T71" fmla="*/ 71 h 276"/>
                <a:gd name="T72" fmla="*/ 31 w 282"/>
                <a:gd name="T73" fmla="*/ 79 h 276"/>
                <a:gd name="T74" fmla="*/ 45 w 282"/>
                <a:gd name="T75" fmla="*/ 85 h 276"/>
                <a:gd name="T76" fmla="*/ 69 w 282"/>
                <a:gd name="T77" fmla="*/ 97 h 276"/>
                <a:gd name="T78" fmla="*/ 74 w 282"/>
                <a:gd name="T79" fmla="*/ 123 h 276"/>
                <a:gd name="T80" fmla="*/ 79 w 282"/>
                <a:gd name="T81" fmla="*/ 138 h 276"/>
                <a:gd name="T82" fmla="*/ 82 w 282"/>
                <a:gd name="T83" fmla="*/ 161 h 276"/>
                <a:gd name="T84" fmla="*/ 86 w 282"/>
                <a:gd name="T85" fmla="*/ 193 h 276"/>
                <a:gd name="T86" fmla="*/ 114 w 282"/>
                <a:gd name="T87" fmla="*/ 201 h 276"/>
                <a:gd name="T88" fmla="*/ 128 w 282"/>
                <a:gd name="T89" fmla="*/ 207 h 276"/>
                <a:gd name="T90" fmla="*/ 150 w 282"/>
                <a:gd name="T91" fmla="*/ 218 h 276"/>
                <a:gd name="T92" fmla="*/ 146 w 282"/>
                <a:gd name="T93" fmla="*/ 244 h 276"/>
                <a:gd name="T94" fmla="*/ 158 w 282"/>
                <a:gd name="T95" fmla="*/ 257 h 276"/>
                <a:gd name="T96" fmla="*/ 168 w 282"/>
                <a:gd name="T97" fmla="*/ 272 h 276"/>
                <a:gd name="T98" fmla="*/ 184 w 282"/>
                <a:gd name="T99" fmla="*/ 272 h 276"/>
                <a:gd name="T100" fmla="*/ 220 w 282"/>
                <a:gd name="T101" fmla="*/ 271 h 276"/>
                <a:gd name="T102" fmla="*/ 237 w 282"/>
                <a:gd name="T103" fmla="*/ 251 h 276"/>
                <a:gd name="T104" fmla="*/ 255 w 282"/>
                <a:gd name="T105" fmla="*/ 249 h 276"/>
                <a:gd name="T106" fmla="*/ 279 w 282"/>
                <a:gd name="T107" fmla="*/ 246 h 276"/>
                <a:gd name="T108" fmla="*/ 273 w 282"/>
                <a:gd name="T109" fmla="*/ 195 h 276"/>
                <a:gd name="T110" fmla="*/ 271 w 282"/>
                <a:gd name="T111" fmla="*/ 160 h 276"/>
                <a:gd name="T112" fmla="*/ 261 w 282"/>
                <a:gd name="T113" fmla="*/ 121 h 276"/>
                <a:gd name="T114" fmla="*/ 225 w 282"/>
                <a:gd name="T115" fmla="*/ 89 h 276"/>
                <a:gd name="T116" fmla="*/ 239 w 282"/>
                <a:gd name="T117" fmla="*/ 31 h 276"/>
                <a:gd name="T118" fmla="*/ 215 w 282"/>
                <a:gd name="T119" fmla="*/ 34 h 276"/>
                <a:gd name="T120" fmla="*/ 212 w 282"/>
                <a:gd name="T121" fmla="*/ 14 h 276"/>
                <a:gd name="T122" fmla="*/ 196 w 282"/>
                <a:gd name="T123" fmla="*/ 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76">
                  <a:moveTo>
                    <a:pt x="188" y="1"/>
                  </a:moveTo>
                  <a:cubicBezTo>
                    <a:pt x="188" y="1"/>
                    <a:pt x="189" y="2"/>
                    <a:pt x="190" y="3"/>
                  </a:cubicBezTo>
                  <a:cubicBezTo>
                    <a:pt x="191" y="5"/>
                    <a:pt x="192" y="6"/>
                    <a:pt x="193" y="6"/>
                  </a:cubicBezTo>
                  <a:cubicBezTo>
                    <a:pt x="195" y="7"/>
                    <a:pt x="195" y="8"/>
                    <a:pt x="196" y="10"/>
                  </a:cubicBezTo>
                  <a:cubicBezTo>
                    <a:pt x="197" y="11"/>
                    <a:pt x="198" y="14"/>
                    <a:pt x="198" y="15"/>
                  </a:cubicBezTo>
                  <a:cubicBezTo>
                    <a:pt x="199" y="16"/>
                    <a:pt x="199" y="17"/>
                    <a:pt x="201" y="17"/>
                  </a:cubicBezTo>
                  <a:cubicBezTo>
                    <a:pt x="201" y="17"/>
                    <a:pt x="201" y="17"/>
                    <a:pt x="202" y="16"/>
                  </a:cubicBezTo>
                  <a:cubicBezTo>
                    <a:pt x="203" y="16"/>
                    <a:pt x="204" y="15"/>
                    <a:pt x="205" y="15"/>
                  </a:cubicBezTo>
                  <a:cubicBezTo>
                    <a:pt x="205" y="15"/>
                    <a:pt x="206" y="15"/>
                    <a:pt x="206" y="15"/>
                  </a:cubicBezTo>
                  <a:cubicBezTo>
                    <a:pt x="207" y="16"/>
                    <a:pt x="207" y="17"/>
                    <a:pt x="208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11" y="16"/>
                    <a:pt x="211" y="16"/>
                    <a:pt x="213" y="15"/>
                  </a:cubicBezTo>
                  <a:cubicBezTo>
                    <a:pt x="214" y="14"/>
                    <a:pt x="214" y="14"/>
                    <a:pt x="215" y="14"/>
                  </a:cubicBezTo>
                  <a:cubicBezTo>
                    <a:pt x="215" y="14"/>
                    <a:pt x="215" y="14"/>
                    <a:pt x="216" y="14"/>
                  </a:cubicBezTo>
                  <a:cubicBezTo>
                    <a:pt x="217" y="15"/>
                    <a:pt x="218" y="15"/>
                    <a:pt x="219" y="15"/>
                  </a:cubicBezTo>
                  <a:cubicBezTo>
                    <a:pt x="220" y="15"/>
                    <a:pt x="221" y="15"/>
                    <a:pt x="221" y="15"/>
                  </a:cubicBezTo>
                  <a:cubicBezTo>
                    <a:pt x="221" y="14"/>
                    <a:pt x="222" y="14"/>
                    <a:pt x="222" y="14"/>
                  </a:cubicBezTo>
                  <a:cubicBezTo>
                    <a:pt x="222" y="14"/>
                    <a:pt x="223" y="15"/>
                    <a:pt x="223" y="17"/>
                  </a:cubicBezTo>
                  <a:cubicBezTo>
                    <a:pt x="222" y="20"/>
                    <a:pt x="225" y="22"/>
                    <a:pt x="222" y="24"/>
                  </a:cubicBezTo>
                  <a:cubicBezTo>
                    <a:pt x="218" y="27"/>
                    <a:pt x="216" y="30"/>
                    <a:pt x="215" y="32"/>
                  </a:cubicBezTo>
                  <a:cubicBezTo>
                    <a:pt x="214" y="33"/>
                    <a:pt x="213" y="35"/>
                    <a:pt x="216" y="35"/>
                  </a:cubicBezTo>
                  <a:cubicBezTo>
                    <a:pt x="219" y="36"/>
                    <a:pt x="220" y="35"/>
                    <a:pt x="223" y="36"/>
                  </a:cubicBezTo>
                  <a:cubicBezTo>
                    <a:pt x="223" y="36"/>
                    <a:pt x="224" y="36"/>
                    <a:pt x="224" y="36"/>
                  </a:cubicBezTo>
                  <a:cubicBezTo>
                    <a:pt x="225" y="36"/>
                    <a:pt x="225" y="36"/>
                    <a:pt x="226" y="34"/>
                  </a:cubicBezTo>
                  <a:cubicBezTo>
                    <a:pt x="228" y="32"/>
                    <a:pt x="228" y="32"/>
                    <a:pt x="231" y="30"/>
                  </a:cubicBezTo>
                  <a:cubicBezTo>
                    <a:pt x="234" y="27"/>
                    <a:pt x="232" y="26"/>
                    <a:pt x="236" y="26"/>
                  </a:cubicBezTo>
                  <a:cubicBezTo>
                    <a:pt x="236" y="27"/>
                    <a:pt x="236" y="30"/>
                    <a:pt x="238" y="32"/>
                  </a:cubicBezTo>
                  <a:cubicBezTo>
                    <a:pt x="241" y="33"/>
                    <a:pt x="239" y="36"/>
                    <a:pt x="237" y="39"/>
                  </a:cubicBezTo>
                  <a:cubicBezTo>
                    <a:pt x="235" y="42"/>
                    <a:pt x="235" y="43"/>
                    <a:pt x="235" y="45"/>
                  </a:cubicBezTo>
                  <a:cubicBezTo>
                    <a:pt x="235" y="48"/>
                    <a:pt x="236" y="54"/>
                    <a:pt x="236" y="56"/>
                  </a:cubicBezTo>
                  <a:cubicBezTo>
                    <a:pt x="236" y="59"/>
                    <a:pt x="232" y="63"/>
                    <a:pt x="230" y="65"/>
                  </a:cubicBezTo>
                  <a:cubicBezTo>
                    <a:pt x="229" y="68"/>
                    <a:pt x="224" y="71"/>
                    <a:pt x="222" y="72"/>
                  </a:cubicBezTo>
                  <a:cubicBezTo>
                    <a:pt x="219" y="74"/>
                    <a:pt x="220" y="77"/>
                    <a:pt x="221" y="80"/>
                  </a:cubicBezTo>
                  <a:cubicBezTo>
                    <a:pt x="223" y="82"/>
                    <a:pt x="221" y="83"/>
                    <a:pt x="220" y="87"/>
                  </a:cubicBezTo>
                  <a:cubicBezTo>
                    <a:pt x="219" y="90"/>
                    <a:pt x="224" y="90"/>
                    <a:pt x="225" y="90"/>
                  </a:cubicBezTo>
                  <a:cubicBezTo>
                    <a:pt x="226" y="90"/>
                    <a:pt x="226" y="90"/>
                    <a:pt x="226" y="90"/>
                  </a:cubicBezTo>
                  <a:cubicBezTo>
                    <a:pt x="226" y="90"/>
                    <a:pt x="229" y="94"/>
                    <a:pt x="232" y="95"/>
                  </a:cubicBezTo>
                  <a:cubicBezTo>
                    <a:pt x="235" y="97"/>
                    <a:pt x="236" y="99"/>
                    <a:pt x="239" y="100"/>
                  </a:cubicBezTo>
                  <a:cubicBezTo>
                    <a:pt x="242" y="100"/>
                    <a:pt x="242" y="103"/>
                    <a:pt x="244" y="107"/>
                  </a:cubicBezTo>
                  <a:cubicBezTo>
                    <a:pt x="246" y="111"/>
                    <a:pt x="254" y="112"/>
                    <a:pt x="256" y="114"/>
                  </a:cubicBezTo>
                  <a:cubicBezTo>
                    <a:pt x="258" y="115"/>
                    <a:pt x="262" y="119"/>
                    <a:pt x="261" y="121"/>
                  </a:cubicBezTo>
                  <a:cubicBezTo>
                    <a:pt x="259" y="122"/>
                    <a:pt x="258" y="125"/>
                    <a:pt x="259" y="127"/>
                  </a:cubicBezTo>
                  <a:cubicBezTo>
                    <a:pt x="260" y="130"/>
                    <a:pt x="261" y="131"/>
                    <a:pt x="259" y="133"/>
                  </a:cubicBezTo>
                  <a:cubicBezTo>
                    <a:pt x="257" y="136"/>
                    <a:pt x="256" y="136"/>
                    <a:pt x="254" y="140"/>
                  </a:cubicBezTo>
                  <a:cubicBezTo>
                    <a:pt x="252" y="143"/>
                    <a:pt x="256" y="144"/>
                    <a:pt x="256" y="147"/>
                  </a:cubicBezTo>
                  <a:cubicBezTo>
                    <a:pt x="257" y="150"/>
                    <a:pt x="258" y="153"/>
                    <a:pt x="259" y="155"/>
                  </a:cubicBezTo>
                  <a:cubicBezTo>
                    <a:pt x="259" y="157"/>
                    <a:pt x="264" y="158"/>
                    <a:pt x="267" y="158"/>
                  </a:cubicBezTo>
                  <a:cubicBezTo>
                    <a:pt x="270" y="159"/>
                    <a:pt x="271" y="162"/>
                    <a:pt x="270" y="164"/>
                  </a:cubicBezTo>
                  <a:cubicBezTo>
                    <a:pt x="269" y="165"/>
                    <a:pt x="268" y="165"/>
                    <a:pt x="268" y="166"/>
                  </a:cubicBezTo>
                  <a:cubicBezTo>
                    <a:pt x="269" y="168"/>
                    <a:pt x="270" y="168"/>
                    <a:pt x="270" y="168"/>
                  </a:cubicBezTo>
                  <a:cubicBezTo>
                    <a:pt x="270" y="168"/>
                    <a:pt x="271" y="168"/>
                    <a:pt x="271" y="168"/>
                  </a:cubicBezTo>
                  <a:cubicBezTo>
                    <a:pt x="271" y="168"/>
                    <a:pt x="271" y="168"/>
                    <a:pt x="270" y="171"/>
                  </a:cubicBezTo>
                  <a:cubicBezTo>
                    <a:pt x="267" y="174"/>
                    <a:pt x="271" y="177"/>
                    <a:pt x="274" y="180"/>
                  </a:cubicBezTo>
                  <a:cubicBezTo>
                    <a:pt x="278" y="182"/>
                    <a:pt x="274" y="188"/>
                    <a:pt x="273" y="190"/>
                  </a:cubicBezTo>
                  <a:cubicBezTo>
                    <a:pt x="271" y="193"/>
                    <a:pt x="272" y="194"/>
                    <a:pt x="273" y="197"/>
                  </a:cubicBezTo>
                  <a:cubicBezTo>
                    <a:pt x="273" y="200"/>
                    <a:pt x="270" y="205"/>
                    <a:pt x="267" y="207"/>
                  </a:cubicBezTo>
                  <a:cubicBezTo>
                    <a:pt x="265" y="210"/>
                    <a:pt x="264" y="211"/>
                    <a:pt x="266" y="214"/>
                  </a:cubicBezTo>
                  <a:cubicBezTo>
                    <a:pt x="267" y="217"/>
                    <a:pt x="270" y="218"/>
                    <a:pt x="271" y="221"/>
                  </a:cubicBezTo>
                  <a:cubicBezTo>
                    <a:pt x="272" y="224"/>
                    <a:pt x="272" y="226"/>
                    <a:pt x="276" y="227"/>
                  </a:cubicBezTo>
                  <a:cubicBezTo>
                    <a:pt x="279" y="228"/>
                    <a:pt x="278" y="231"/>
                    <a:pt x="279" y="235"/>
                  </a:cubicBezTo>
                  <a:cubicBezTo>
                    <a:pt x="281" y="238"/>
                    <a:pt x="281" y="239"/>
                    <a:pt x="279" y="241"/>
                  </a:cubicBezTo>
                  <a:cubicBezTo>
                    <a:pt x="278" y="242"/>
                    <a:pt x="276" y="244"/>
                    <a:pt x="276" y="244"/>
                  </a:cubicBezTo>
                  <a:cubicBezTo>
                    <a:pt x="276" y="244"/>
                    <a:pt x="276" y="245"/>
                    <a:pt x="276" y="245"/>
                  </a:cubicBezTo>
                  <a:cubicBezTo>
                    <a:pt x="275" y="246"/>
                    <a:pt x="273" y="246"/>
                    <a:pt x="272" y="247"/>
                  </a:cubicBezTo>
                  <a:cubicBezTo>
                    <a:pt x="272" y="247"/>
                    <a:pt x="272" y="247"/>
                    <a:pt x="272" y="247"/>
                  </a:cubicBezTo>
                  <a:cubicBezTo>
                    <a:pt x="270" y="247"/>
                    <a:pt x="268" y="245"/>
                    <a:pt x="267" y="244"/>
                  </a:cubicBezTo>
                  <a:cubicBezTo>
                    <a:pt x="267" y="243"/>
                    <a:pt x="266" y="242"/>
                    <a:pt x="266" y="242"/>
                  </a:cubicBezTo>
                  <a:cubicBezTo>
                    <a:pt x="265" y="242"/>
                    <a:pt x="264" y="243"/>
                    <a:pt x="264" y="244"/>
                  </a:cubicBezTo>
                  <a:cubicBezTo>
                    <a:pt x="263" y="245"/>
                    <a:pt x="263" y="246"/>
                    <a:pt x="263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1" y="246"/>
                    <a:pt x="261" y="246"/>
                    <a:pt x="261" y="246"/>
                  </a:cubicBezTo>
                  <a:cubicBezTo>
                    <a:pt x="260" y="246"/>
                    <a:pt x="259" y="246"/>
                    <a:pt x="257" y="247"/>
                  </a:cubicBezTo>
                  <a:cubicBezTo>
                    <a:pt x="253" y="248"/>
                    <a:pt x="255" y="248"/>
                    <a:pt x="252" y="248"/>
                  </a:cubicBezTo>
                  <a:cubicBezTo>
                    <a:pt x="249" y="249"/>
                    <a:pt x="251" y="250"/>
                    <a:pt x="249" y="252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6" y="254"/>
                  </a:cubicBezTo>
                  <a:cubicBezTo>
                    <a:pt x="245" y="253"/>
                    <a:pt x="246" y="252"/>
                    <a:pt x="244" y="252"/>
                  </a:cubicBezTo>
                  <a:cubicBezTo>
                    <a:pt x="242" y="252"/>
                    <a:pt x="240" y="252"/>
                    <a:pt x="239" y="250"/>
                  </a:cubicBezTo>
                  <a:cubicBezTo>
                    <a:pt x="238" y="250"/>
                    <a:pt x="238" y="250"/>
                    <a:pt x="237" y="250"/>
                  </a:cubicBezTo>
                  <a:cubicBezTo>
                    <a:pt x="235" y="250"/>
                    <a:pt x="233" y="250"/>
                    <a:pt x="232" y="251"/>
                  </a:cubicBezTo>
                  <a:cubicBezTo>
                    <a:pt x="230" y="252"/>
                    <a:pt x="230" y="253"/>
                    <a:pt x="229" y="256"/>
                  </a:cubicBezTo>
                  <a:cubicBezTo>
                    <a:pt x="227" y="259"/>
                    <a:pt x="228" y="259"/>
                    <a:pt x="226" y="260"/>
                  </a:cubicBezTo>
                  <a:cubicBezTo>
                    <a:pt x="224" y="260"/>
                    <a:pt x="226" y="262"/>
                    <a:pt x="226" y="265"/>
                  </a:cubicBezTo>
                  <a:cubicBezTo>
                    <a:pt x="226" y="267"/>
                    <a:pt x="225" y="268"/>
                    <a:pt x="224" y="271"/>
                  </a:cubicBezTo>
                  <a:cubicBezTo>
                    <a:pt x="223" y="272"/>
                    <a:pt x="223" y="272"/>
                    <a:pt x="222" y="272"/>
                  </a:cubicBezTo>
                  <a:cubicBezTo>
                    <a:pt x="221" y="272"/>
                    <a:pt x="221" y="272"/>
                    <a:pt x="221" y="271"/>
                  </a:cubicBezTo>
                  <a:cubicBezTo>
                    <a:pt x="221" y="270"/>
                    <a:pt x="221" y="270"/>
                    <a:pt x="220" y="270"/>
                  </a:cubicBezTo>
                  <a:cubicBezTo>
                    <a:pt x="219" y="270"/>
                    <a:pt x="219" y="270"/>
                    <a:pt x="218" y="270"/>
                  </a:cubicBezTo>
                  <a:cubicBezTo>
                    <a:pt x="216" y="272"/>
                    <a:pt x="215" y="271"/>
                    <a:pt x="211" y="272"/>
                  </a:cubicBezTo>
                  <a:cubicBezTo>
                    <a:pt x="207" y="273"/>
                    <a:pt x="206" y="273"/>
                    <a:pt x="203" y="275"/>
                  </a:cubicBezTo>
                  <a:cubicBezTo>
                    <a:pt x="202" y="275"/>
                    <a:pt x="201" y="275"/>
                    <a:pt x="200" y="275"/>
                  </a:cubicBezTo>
                  <a:cubicBezTo>
                    <a:pt x="197" y="275"/>
                    <a:pt x="193" y="274"/>
                    <a:pt x="191" y="274"/>
                  </a:cubicBezTo>
                  <a:cubicBezTo>
                    <a:pt x="188" y="273"/>
                    <a:pt x="186" y="274"/>
                    <a:pt x="185" y="273"/>
                  </a:cubicBezTo>
                  <a:cubicBezTo>
                    <a:pt x="184" y="273"/>
                    <a:pt x="186" y="271"/>
                    <a:pt x="184" y="271"/>
                  </a:cubicBezTo>
                  <a:cubicBezTo>
                    <a:pt x="181" y="270"/>
                    <a:pt x="179" y="269"/>
                    <a:pt x="177" y="268"/>
                  </a:cubicBezTo>
                  <a:cubicBezTo>
                    <a:pt x="176" y="267"/>
                    <a:pt x="177" y="265"/>
                    <a:pt x="176" y="265"/>
                  </a:cubicBezTo>
                  <a:cubicBezTo>
                    <a:pt x="176" y="265"/>
                    <a:pt x="176" y="265"/>
                    <a:pt x="176" y="266"/>
                  </a:cubicBezTo>
                  <a:cubicBezTo>
                    <a:pt x="174" y="267"/>
                    <a:pt x="174" y="268"/>
                    <a:pt x="171" y="268"/>
                  </a:cubicBezTo>
                  <a:cubicBezTo>
                    <a:pt x="171" y="268"/>
                    <a:pt x="171" y="268"/>
                    <a:pt x="171" y="268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69" y="268"/>
                    <a:pt x="169" y="268"/>
                    <a:pt x="169" y="269"/>
                  </a:cubicBezTo>
                  <a:cubicBezTo>
                    <a:pt x="168" y="271"/>
                    <a:pt x="167" y="271"/>
                    <a:pt x="165" y="274"/>
                  </a:cubicBezTo>
                  <a:cubicBezTo>
                    <a:pt x="164" y="274"/>
                    <a:pt x="164" y="274"/>
                    <a:pt x="163" y="274"/>
                  </a:cubicBezTo>
                  <a:cubicBezTo>
                    <a:pt x="162" y="274"/>
                    <a:pt x="161" y="273"/>
                    <a:pt x="160" y="272"/>
                  </a:cubicBezTo>
                  <a:cubicBezTo>
                    <a:pt x="159" y="271"/>
                    <a:pt x="159" y="270"/>
                    <a:pt x="159" y="268"/>
                  </a:cubicBezTo>
                  <a:cubicBezTo>
                    <a:pt x="160" y="267"/>
                    <a:pt x="160" y="266"/>
                    <a:pt x="159" y="265"/>
                  </a:cubicBezTo>
                  <a:cubicBezTo>
                    <a:pt x="159" y="264"/>
                    <a:pt x="158" y="263"/>
                    <a:pt x="158" y="262"/>
                  </a:cubicBezTo>
                  <a:cubicBezTo>
                    <a:pt x="158" y="261"/>
                    <a:pt x="159" y="261"/>
                    <a:pt x="160" y="260"/>
                  </a:cubicBezTo>
                  <a:cubicBezTo>
                    <a:pt x="161" y="259"/>
                    <a:pt x="160" y="256"/>
                    <a:pt x="158" y="256"/>
                  </a:cubicBezTo>
                  <a:cubicBezTo>
                    <a:pt x="157" y="255"/>
                    <a:pt x="158" y="253"/>
                    <a:pt x="157" y="253"/>
                  </a:cubicBezTo>
                  <a:cubicBezTo>
                    <a:pt x="157" y="253"/>
                    <a:pt x="157" y="253"/>
                    <a:pt x="157" y="253"/>
                  </a:cubicBezTo>
                  <a:cubicBezTo>
                    <a:pt x="157" y="253"/>
                    <a:pt x="157" y="253"/>
                    <a:pt x="156" y="253"/>
                  </a:cubicBezTo>
                  <a:cubicBezTo>
                    <a:pt x="155" y="253"/>
                    <a:pt x="154" y="252"/>
                    <a:pt x="154" y="252"/>
                  </a:cubicBezTo>
                  <a:cubicBezTo>
                    <a:pt x="154" y="252"/>
                    <a:pt x="155" y="249"/>
                    <a:pt x="154" y="248"/>
                  </a:cubicBezTo>
                  <a:cubicBezTo>
                    <a:pt x="153" y="247"/>
                    <a:pt x="152" y="247"/>
                    <a:pt x="152" y="247"/>
                  </a:cubicBezTo>
                  <a:cubicBezTo>
                    <a:pt x="151" y="247"/>
                    <a:pt x="151" y="247"/>
                    <a:pt x="150" y="247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8" y="247"/>
                    <a:pt x="148" y="244"/>
                    <a:pt x="147" y="244"/>
                  </a:cubicBezTo>
                  <a:cubicBezTo>
                    <a:pt x="147" y="243"/>
                    <a:pt x="146" y="243"/>
                    <a:pt x="146" y="243"/>
                  </a:cubicBezTo>
                  <a:cubicBezTo>
                    <a:pt x="147" y="243"/>
                    <a:pt x="148" y="242"/>
                    <a:pt x="149" y="241"/>
                  </a:cubicBezTo>
                  <a:cubicBezTo>
                    <a:pt x="152" y="239"/>
                    <a:pt x="153" y="239"/>
                    <a:pt x="155" y="237"/>
                  </a:cubicBezTo>
                  <a:cubicBezTo>
                    <a:pt x="156" y="235"/>
                    <a:pt x="157" y="233"/>
                    <a:pt x="155" y="232"/>
                  </a:cubicBezTo>
                  <a:cubicBezTo>
                    <a:pt x="154" y="231"/>
                    <a:pt x="153" y="229"/>
                    <a:pt x="154" y="227"/>
                  </a:cubicBezTo>
                  <a:cubicBezTo>
                    <a:pt x="155" y="225"/>
                    <a:pt x="155" y="223"/>
                    <a:pt x="154" y="222"/>
                  </a:cubicBezTo>
                  <a:cubicBezTo>
                    <a:pt x="152" y="221"/>
                    <a:pt x="151" y="220"/>
                    <a:pt x="151" y="219"/>
                  </a:cubicBezTo>
                  <a:cubicBezTo>
                    <a:pt x="151" y="217"/>
                    <a:pt x="152" y="214"/>
                    <a:pt x="149" y="214"/>
                  </a:cubicBezTo>
                  <a:cubicBezTo>
                    <a:pt x="149" y="214"/>
                    <a:pt x="149" y="214"/>
                    <a:pt x="148" y="214"/>
                  </a:cubicBezTo>
                  <a:cubicBezTo>
                    <a:pt x="147" y="214"/>
                    <a:pt x="146" y="215"/>
                    <a:pt x="145" y="215"/>
                  </a:cubicBezTo>
                  <a:cubicBezTo>
                    <a:pt x="143" y="215"/>
                    <a:pt x="141" y="213"/>
                    <a:pt x="142" y="212"/>
                  </a:cubicBezTo>
                  <a:cubicBezTo>
                    <a:pt x="143" y="211"/>
                    <a:pt x="142" y="211"/>
                    <a:pt x="140" y="211"/>
                  </a:cubicBezTo>
                  <a:cubicBezTo>
                    <a:pt x="138" y="211"/>
                    <a:pt x="137" y="210"/>
                    <a:pt x="137" y="209"/>
                  </a:cubicBezTo>
                  <a:cubicBezTo>
                    <a:pt x="137" y="207"/>
                    <a:pt x="136" y="206"/>
                    <a:pt x="136" y="206"/>
                  </a:cubicBezTo>
                  <a:cubicBezTo>
                    <a:pt x="135" y="206"/>
                    <a:pt x="135" y="206"/>
                    <a:pt x="135" y="207"/>
                  </a:cubicBezTo>
                  <a:cubicBezTo>
                    <a:pt x="134" y="207"/>
                    <a:pt x="132" y="208"/>
                    <a:pt x="131" y="208"/>
                  </a:cubicBezTo>
                  <a:cubicBezTo>
                    <a:pt x="130" y="208"/>
                    <a:pt x="130" y="208"/>
                    <a:pt x="129" y="206"/>
                  </a:cubicBezTo>
                  <a:cubicBezTo>
                    <a:pt x="128" y="204"/>
                    <a:pt x="128" y="204"/>
                    <a:pt x="127" y="204"/>
                  </a:cubicBezTo>
                  <a:cubicBezTo>
                    <a:pt x="126" y="204"/>
                    <a:pt x="126" y="204"/>
                    <a:pt x="126" y="204"/>
                  </a:cubicBezTo>
                  <a:cubicBezTo>
                    <a:pt x="125" y="204"/>
                    <a:pt x="125" y="204"/>
                    <a:pt x="125" y="204"/>
                  </a:cubicBezTo>
                  <a:cubicBezTo>
                    <a:pt x="124" y="204"/>
                    <a:pt x="122" y="203"/>
                    <a:pt x="121" y="202"/>
                  </a:cubicBezTo>
                  <a:cubicBezTo>
                    <a:pt x="121" y="201"/>
                    <a:pt x="120" y="201"/>
                    <a:pt x="120" y="201"/>
                  </a:cubicBezTo>
                  <a:cubicBezTo>
                    <a:pt x="120" y="201"/>
                    <a:pt x="119" y="201"/>
                    <a:pt x="119" y="201"/>
                  </a:cubicBezTo>
                  <a:cubicBezTo>
                    <a:pt x="119" y="201"/>
                    <a:pt x="118" y="201"/>
                    <a:pt x="118" y="201"/>
                  </a:cubicBezTo>
                  <a:cubicBezTo>
                    <a:pt x="117" y="200"/>
                    <a:pt x="118" y="199"/>
                    <a:pt x="117" y="199"/>
                  </a:cubicBezTo>
                  <a:cubicBezTo>
                    <a:pt x="117" y="199"/>
                    <a:pt x="117" y="199"/>
                    <a:pt x="116" y="199"/>
                  </a:cubicBezTo>
                  <a:cubicBezTo>
                    <a:pt x="114" y="199"/>
                    <a:pt x="113" y="201"/>
                    <a:pt x="110" y="202"/>
                  </a:cubicBezTo>
                  <a:cubicBezTo>
                    <a:pt x="109" y="203"/>
                    <a:pt x="107" y="204"/>
                    <a:pt x="106" y="204"/>
                  </a:cubicBezTo>
                  <a:cubicBezTo>
                    <a:pt x="106" y="204"/>
                    <a:pt x="105" y="203"/>
                    <a:pt x="104" y="203"/>
                  </a:cubicBezTo>
                  <a:cubicBezTo>
                    <a:pt x="103" y="200"/>
                    <a:pt x="101" y="199"/>
                    <a:pt x="101" y="198"/>
                  </a:cubicBezTo>
                  <a:cubicBezTo>
                    <a:pt x="100" y="197"/>
                    <a:pt x="100" y="197"/>
                    <a:pt x="99" y="19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98" y="197"/>
                    <a:pt x="98" y="199"/>
                    <a:pt x="97" y="199"/>
                  </a:cubicBezTo>
                  <a:cubicBezTo>
                    <a:pt x="97" y="199"/>
                    <a:pt x="97" y="199"/>
                    <a:pt x="96" y="199"/>
                  </a:cubicBezTo>
                  <a:cubicBezTo>
                    <a:pt x="95" y="199"/>
                    <a:pt x="90" y="195"/>
                    <a:pt x="90" y="195"/>
                  </a:cubicBezTo>
                  <a:cubicBezTo>
                    <a:pt x="90" y="195"/>
                    <a:pt x="88" y="195"/>
                    <a:pt x="87" y="192"/>
                  </a:cubicBezTo>
                  <a:cubicBezTo>
                    <a:pt x="86" y="190"/>
                    <a:pt x="84" y="189"/>
                    <a:pt x="83" y="188"/>
                  </a:cubicBezTo>
                  <a:cubicBezTo>
                    <a:pt x="82" y="187"/>
                    <a:pt x="80" y="185"/>
                    <a:pt x="79" y="183"/>
                  </a:cubicBezTo>
                  <a:cubicBezTo>
                    <a:pt x="79" y="180"/>
                    <a:pt x="79" y="179"/>
                    <a:pt x="80" y="177"/>
                  </a:cubicBezTo>
                  <a:cubicBezTo>
                    <a:pt x="82" y="175"/>
                    <a:pt x="82" y="176"/>
                    <a:pt x="84" y="175"/>
                  </a:cubicBezTo>
                  <a:cubicBezTo>
                    <a:pt x="85" y="174"/>
                    <a:pt x="83" y="173"/>
                    <a:pt x="81" y="172"/>
                  </a:cubicBezTo>
                  <a:cubicBezTo>
                    <a:pt x="80" y="171"/>
                    <a:pt x="80" y="169"/>
                    <a:pt x="81" y="166"/>
                  </a:cubicBezTo>
                  <a:cubicBezTo>
                    <a:pt x="82" y="163"/>
                    <a:pt x="84" y="162"/>
                    <a:pt x="84" y="160"/>
                  </a:cubicBezTo>
                  <a:cubicBezTo>
                    <a:pt x="85" y="159"/>
                    <a:pt x="84" y="157"/>
                    <a:pt x="83" y="155"/>
                  </a:cubicBezTo>
                  <a:cubicBezTo>
                    <a:pt x="83" y="154"/>
                    <a:pt x="83" y="148"/>
                    <a:pt x="84" y="147"/>
                  </a:cubicBezTo>
                  <a:cubicBezTo>
                    <a:pt x="85" y="145"/>
                    <a:pt x="87" y="143"/>
                    <a:pt x="86" y="142"/>
                  </a:cubicBezTo>
                  <a:cubicBezTo>
                    <a:pt x="85" y="141"/>
                    <a:pt x="85" y="141"/>
                    <a:pt x="84" y="141"/>
                  </a:cubicBezTo>
                  <a:cubicBezTo>
                    <a:pt x="84" y="141"/>
                    <a:pt x="83" y="141"/>
                    <a:pt x="83" y="141"/>
                  </a:cubicBezTo>
                  <a:cubicBezTo>
                    <a:pt x="82" y="141"/>
                    <a:pt x="82" y="141"/>
                    <a:pt x="81" y="141"/>
                  </a:cubicBezTo>
                  <a:cubicBezTo>
                    <a:pt x="80" y="140"/>
                    <a:pt x="80" y="137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8" y="136"/>
                    <a:pt x="78" y="137"/>
                    <a:pt x="77" y="138"/>
                  </a:cubicBezTo>
                  <a:cubicBezTo>
                    <a:pt x="76" y="138"/>
                    <a:pt x="75" y="140"/>
                    <a:pt x="74" y="140"/>
                  </a:cubicBezTo>
                  <a:cubicBezTo>
                    <a:pt x="74" y="140"/>
                    <a:pt x="73" y="139"/>
                    <a:pt x="73" y="139"/>
                  </a:cubicBezTo>
                  <a:cubicBezTo>
                    <a:pt x="73" y="137"/>
                    <a:pt x="74" y="137"/>
                    <a:pt x="74" y="136"/>
                  </a:cubicBezTo>
                  <a:cubicBezTo>
                    <a:pt x="75" y="135"/>
                    <a:pt x="72" y="135"/>
                    <a:pt x="72" y="135"/>
                  </a:cubicBezTo>
                  <a:cubicBezTo>
                    <a:pt x="72" y="135"/>
                    <a:pt x="72" y="133"/>
                    <a:pt x="73" y="131"/>
                  </a:cubicBezTo>
                  <a:cubicBezTo>
                    <a:pt x="73" y="130"/>
                    <a:pt x="73" y="126"/>
                    <a:pt x="73" y="125"/>
                  </a:cubicBezTo>
                  <a:cubicBezTo>
                    <a:pt x="74" y="124"/>
                    <a:pt x="76" y="124"/>
                    <a:pt x="77" y="123"/>
                  </a:cubicBezTo>
                  <a:cubicBezTo>
                    <a:pt x="77" y="122"/>
                    <a:pt x="78" y="120"/>
                    <a:pt x="77" y="116"/>
                  </a:cubicBezTo>
                  <a:cubicBezTo>
                    <a:pt x="75" y="113"/>
                    <a:pt x="74" y="112"/>
                    <a:pt x="75" y="110"/>
                  </a:cubicBezTo>
                  <a:cubicBezTo>
                    <a:pt x="76" y="109"/>
                    <a:pt x="75" y="108"/>
                    <a:pt x="74" y="106"/>
                  </a:cubicBezTo>
                  <a:cubicBezTo>
                    <a:pt x="74" y="105"/>
                    <a:pt x="75" y="104"/>
                    <a:pt x="77" y="103"/>
                  </a:cubicBezTo>
                  <a:cubicBezTo>
                    <a:pt x="78" y="102"/>
                    <a:pt x="78" y="100"/>
                    <a:pt x="77" y="98"/>
                  </a:cubicBezTo>
                  <a:cubicBezTo>
                    <a:pt x="77" y="97"/>
                    <a:pt x="74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3"/>
                    <a:pt x="71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3"/>
                    <a:pt x="68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3" y="92"/>
                    <a:pt x="61" y="92"/>
                    <a:pt x="60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59" y="92"/>
                    <a:pt x="58" y="92"/>
                    <a:pt x="56" y="92"/>
                  </a:cubicBezTo>
                  <a:cubicBezTo>
                    <a:pt x="55" y="92"/>
                    <a:pt x="53" y="92"/>
                    <a:pt x="52" y="91"/>
                  </a:cubicBezTo>
                  <a:cubicBezTo>
                    <a:pt x="49" y="90"/>
                    <a:pt x="46" y="89"/>
                    <a:pt x="45" y="89"/>
                  </a:cubicBezTo>
                  <a:cubicBezTo>
                    <a:pt x="45" y="88"/>
                    <a:pt x="45" y="86"/>
                    <a:pt x="46" y="85"/>
                  </a:cubicBezTo>
                  <a:cubicBezTo>
                    <a:pt x="47" y="84"/>
                    <a:pt x="46" y="83"/>
                    <a:pt x="45" y="83"/>
                  </a:cubicBezTo>
                  <a:cubicBezTo>
                    <a:pt x="44" y="83"/>
                    <a:pt x="44" y="83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1" y="84"/>
                    <a:pt x="41" y="81"/>
                    <a:pt x="41" y="81"/>
                  </a:cubicBezTo>
                  <a:cubicBezTo>
                    <a:pt x="40" y="80"/>
                    <a:pt x="39" y="79"/>
                    <a:pt x="38" y="79"/>
                  </a:cubicBezTo>
                  <a:cubicBezTo>
                    <a:pt x="38" y="79"/>
                    <a:pt x="37" y="80"/>
                    <a:pt x="37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4" y="81"/>
                    <a:pt x="34" y="81"/>
                    <a:pt x="34" y="80"/>
                  </a:cubicBezTo>
                  <a:cubicBezTo>
                    <a:pt x="33" y="78"/>
                    <a:pt x="33" y="78"/>
                    <a:pt x="31" y="78"/>
                  </a:cubicBezTo>
                  <a:cubicBezTo>
                    <a:pt x="30" y="77"/>
                    <a:pt x="30" y="76"/>
                    <a:pt x="30" y="75"/>
                  </a:cubicBezTo>
                  <a:cubicBezTo>
                    <a:pt x="31" y="74"/>
                    <a:pt x="30" y="73"/>
                    <a:pt x="28" y="73"/>
                  </a:cubicBezTo>
                  <a:cubicBezTo>
                    <a:pt x="29" y="72"/>
                    <a:pt x="30" y="72"/>
                    <a:pt x="30" y="72"/>
                  </a:cubicBezTo>
                  <a:cubicBezTo>
                    <a:pt x="30" y="72"/>
                    <a:pt x="29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73"/>
                    <a:pt x="26" y="74"/>
                    <a:pt x="24" y="74"/>
                  </a:cubicBezTo>
                  <a:cubicBezTo>
                    <a:pt x="24" y="74"/>
                    <a:pt x="23" y="74"/>
                    <a:pt x="23" y="73"/>
                  </a:cubicBezTo>
                  <a:cubicBezTo>
                    <a:pt x="21" y="73"/>
                    <a:pt x="19" y="71"/>
                    <a:pt x="17" y="70"/>
                  </a:cubicBezTo>
                  <a:cubicBezTo>
                    <a:pt x="16" y="70"/>
                    <a:pt x="16" y="70"/>
                    <a:pt x="15" y="70"/>
                  </a:cubicBezTo>
                  <a:cubicBezTo>
                    <a:pt x="13" y="70"/>
                    <a:pt x="11" y="71"/>
                    <a:pt x="10" y="72"/>
                  </a:cubicBezTo>
                  <a:cubicBezTo>
                    <a:pt x="10" y="72"/>
                    <a:pt x="9" y="72"/>
                    <a:pt x="8" y="72"/>
                  </a:cubicBezTo>
                  <a:cubicBezTo>
                    <a:pt x="7" y="72"/>
                    <a:pt x="6" y="71"/>
                    <a:pt x="5" y="70"/>
                  </a:cubicBezTo>
                  <a:cubicBezTo>
                    <a:pt x="4" y="68"/>
                    <a:pt x="1" y="65"/>
                    <a:pt x="3" y="65"/>
                  </a:cubicBezTo>
                  <a:cubicBezTo>
                    <a:pt x="3" y="65"/>
                    <a:pt x="4" y="66"/>
                    <a:pt x="4" y="66"/>
                  </a:cubicBezTo>
                  <a:cubicBezTo>
                    <a:pt x="4" y="66"/>
                    <a:pt x="3" y="65"/>
                    <a:pt x="3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5" y="65"/>
                    <a:pt x="8" y="65"/>
                    <a:pt x="10" y="65"/>
                  </a:cubicBezTo>
                  <a:cubicBezTo>
                    <a:pt x="11" y="65"/>
                    <a:pt x="12" y="65"/>
                    <a:pt x="12" y="63"/>
                  </a:cubicBezTo>
                  <a:cubicBezTo>
                    <a:pt x="12" y="62"/>
                    <a:pt x="13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9" y="62"/>
                    <a:pt x="21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3" y="62"/>
                    <a:pt x="23" y="62"/>
                    <a:pt x="23" y="60"/>
                  </a:cubicBezTo>
                  <a:cubicBezTo>
                    <a:pt x="24" y="57"/>
                    <a:pt x="21" y="56"/>
                    <a:pt x="23" y="54"/>
                  </a:cubicBezTo>
                  <a:cubicBezTo>
                    <a:pt x="25" y="52"/>
                    <a:pt x="26" y="51"/>
                    <a:pt x="28" y="50"/>
                  </a:cubicBezTo>
                  <a:cubicBezTo>
                    <a:pt x="29" y="49"/>
                    <a:pt x="30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5" y="49"/>
                    <a:pt x="37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49"/>
                    <a:pt x="43" y="49"/>
                    <a:pt x="44" y="48"/>
                  </a:cubicBezTo>
                  <a:cubicBezTo>
                    <a:pt x="44" y="47"/>
                    <a:pt x="45" y="46"/>
                    <a:pt x="47" y="45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1" y="42"/>
                    <a:pt x="51" y="42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4" y="42"/>
                    <a:pt x="54" y="42"/>
                  </a:cubicBezTo>
                  <a:cubicBezTo>
                    <a:pt x="54" y="41"/>
                    <a:pt x="53" y="40"/>
                    <a:pt x="56" y="40"/>
                  </a:cubicBezTo>
                  <a:cubicBezTo>
                    <a:pt x="58" y="40"/>
                    <a:pt x="58" y="35"/>
                    <a:pt x="58" y="35"/>
                  </a:cubicBezTo>
                  <a:cubicBezTo>
                    <a:pt x="58" y="35"/>
                    <a:pt x="60" y="35"/>
                    <a:pt x="60" y="33"/>
                  </a:cubicBezTo>
                  <a:cubicBezTo>
                    <a:pt x="60" y="32"/>
                    <a:pt x="60" y="32"/>
                    <a:pt x="61" y="32"/>
                  </a:cubicBezTo>
                  <a:cubicBezTo>
                    <a:pt x="61" y="32"/>
                    <a:pt x="61" y="33"/>
                    <a:pt x="62" y="34"/>
                  </a:cubicBezTo>
                  <a:cubicBezTo>
                    <a:pt x="63" y="34"/>
                    <a:pt x="64" y="35"/>
                    <a:pt x="64" y="35"/>
                  </a:cubicBezTo>
                  <a:cubicBezTo>
                    <a:pt x="65" y="35"/>
                    <a:pt x="66" y="34"/>
                    <a:pt x="67" y="34"/>
                  </a:cubicBezTo>
                  <a:cubicBezTo>
                    <a:pt x="68" y="33"/>
                    <a:pt x="69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32"/>
                    <a:pt x="73" y="34"/>
                    <a:pt x="74" y="35"/>
                  </a:cubicBezTo>
                  <a:cubicBezTo>
                    <a:pt x="76" y="35"/>
                    <a:pt x="77" y="35"/>
                    <a:pt x="79" y="35"/>
                  </a:cubicBezTo>
                  <a:cubicBezTo>
                    <a:pt x="81" y="36"/>
                    <a:pt x="85" y="39"/>
                    <a:pt x="86" y="40"/>
                  </a:cubicBezTo>
                  <a:cubicBezTo>
                    <a:pt x="88" y="42"/>
                    <a:pt x="88" y="44"/>
                    <a:pt x="90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4" y="44"/>
                    <a:pt x="95" y="43"/>
                    <a:pt x="96" y="43"/>
                  </a:cubicBezTo>
                  <a:cubicBezTo>
                    <a:pt x="97" y="43"/>
                    <a:pt x="97" y="43"/>
                    <a:pt x="98" y="43"/>
                  </a:cubicBezTo>
                  <a:cubicBezTo>
                    <a:pt x="99" y="43"/>
                    <a:pt x="100" y="44"/>
                    <a:pt x="101" y="44"/>
                  </a:cubicBezTo>
                  <a:cubicBezTo>
                    <a:pt x="101" y="44"/>
                    <a:pt x="102" y="44"/>
                    <a:pt x="103" y="43"/>
                  </a:cubicBezTo>
                  <a:cubicBezTo>
                    <a:pt x="103" y="43"/>
                    <a:pt x="104" y="43"/>
                    <a:pt x="104" y="43"/>
                  </a:cubicBezTo>
                  <a:cubicBezTo>
                    <a:pt x="106" y="43"/>
                    <a:pt x="107" y="44"/>
                    <a:pt x="106" y="45"/>
                  </a:cubicBezTo>
                  <a:cubicBezTo>
                    <a:pt x="106" y="47"/>
                    <a:pt x="107" y="47"/>
                    <a:pt x="108" y="47"/>
                  </a:cubicBezTo>
                  <a:cubicBezTo>
                    <a:pt x="109" y="47"/>
                    <a:pt x="109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2" y="47"/>
                    <a:pt x="112" y="50"/>
                    <a:pt x="113" y="50"/>
                  </a:cubicBezTo>
                  <a:cubicBezTo>
                    <a:pt x="115" y="51"/>
                    <a:pt x="115" y="52"/>
                    <a:pt x="116" y="52"/>
                  </a:cubicBezTo>
                  <a:cubicBezTo>
                    <a:pt x="116" y="52"/>
                    <a:pt x="117" y="52"/>
                    <a:pt x="117" y="51"/>
                  </a:cubicBezTo>
                  <a:cubicBezTo>
                    <a:pt x="118" y="51"/>
                    <a:pt x="122" y="50"/>
                    <a:pt x="122" y="50"/>
                  </a:cubicBezTo>
                  <a:cubicBezTo>
                    <a:pt x="122" y="51"/>
                    <a:pt x="123" y="51"/>
                    <a:pt x="124" y="51"/>
                  </a:cubicBezTo>
                  <a:cubicBezTo>
                    <a:pt x="125" y="51"/>
                    <a:pt x="125" y="51"/>
                    <a:pt x="126" y="51"/>
                  </a:cubicBezTo>
                  <a:cubicBezTo>
                    <a:pt x="127" y="51"/>
                    <a:pt x="129" y="49"/>
                    <a:pt x="129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0" y="50"/>
                    <a:pt x="128" y="53"/>
                    <a:pt x="130" y="53"/>
                  </a:cubicBezTo>
                  <a:cubicBezTo>
                    <a:pt x="132" y="53"/>
                    <a:pt x="132" y="53"/>
                    <a:pt x="134" y="51"/>
                  </a:cubicBezTo>
                  <a:cubicBezTo>
                    <a:pt x="135" y="49"/>
                    <a:pt x="135" y="49"/>
                    <a:pt x="137" y="48"/>
                  </a:cubicBezTo>
                  <a:cubicBezTo>
                    <a:pt x="139" y="47"/>
                    <a:pt x="139" y="46"/>
                    <a:pt x="140" y="44"/>
                  </a:cubicBezTo>
                  <a:cubicBezTo>
                    <a:pt x="141" y="43"/>
                    <a:pt x="142" y="41"/>
                    <a:pt x="143" y="41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5" y="42"/>
                    <a:pt x="145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3"/>
                  </a:cubicBezTo>
                  <a:cubicBezTo>
                    <a:pt x="150" y="40"/>
                    <a:pt x="150" y="40"/>
                    <a:pt x="152" y="39"/>
                  </a:cubicBezTo>
                  <a:cubicBezTo>
                    <a:pt x="154" y="38"/>
                    <a:pt x="155" y="37"/>
                    <a:pt x="156" y="37"/>
                  </a:cubicBezTo>
                  <a:cubicBezTo>
                    <a:pt x="156" y="37"/>
                    <a:pt x="157" y="37"/>
                    <a:pt x="157" y="38"/>
                  </a:cubicBezTo>
                  <a:cubicBezTo>
                    <a:pt x="158" y="39"/>
                    <a:pt x="159" y="41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2" y="41"/>
                    <a:pt x="161" y="41"/>
                    <a:pt x="163" y="39"/>
                  </a:cubicBezTo>
                  <a:cubicBezTo>
                    <a:pt x="164" y="36"/>
                    <a:pt x="163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6" y="35"/>
                    <a:pt x="166" y="35"/>
                    <a:pt x="167" y="35"/>
                  </a:cubicBezTo>
                  <a:cubicBezTo>
                    <a:pt x="167" y="35"/>
                    <a:pt x="168" y="35"/>
                    <a:pt x="168" y="34"/>
                  </a:cubicBezTo>
                  <a:cubicBezTo>
                    <a:pt x="169" y="32"/>
                    <a:pt x="171" y="29"/>
                    <a:pt x="170" y="27"/>
                  </a:cubicBezTo>
                  <a:cubicBezTo>
                    <a:pt x="170" y="25"/>
                    <a:pt x="170" y="23"/>
                    <a:pt x="171" y="22"/>
                  </a:cubicBezTo>
                  <a:cubicBezTo>
                    <a:pt x="173" y="20"/>
                    <a:pt x="173" y="20"/>
                    <a:pt x="175" y="19"/>
                  </a:cubicBezTo>
                  <a:cubicBezTo>
                    <a:pt x="176" y="18"/>
                    <a:pt x="176" y="18"/>
                    <a:pt x="179" y="15"/>
                  </a:cubicBezTo>
                  <a:cubicBezTo>
                    <a:pt x="181" y="11"/>
                    <a:pt x="181" y="12"/>
                    <a:pt x="184" y="11"/>
                  </a:cubicBezTo>
                  <a:cubicBezTo>
                    <a:pt x="186" y="11"/>
                    <a:pt x="187" y="11"/>
                    <a:pt x="189" y="10"/>
                  </a:cubicBezTo>
                  <a:cubicBezTo>
                    <a:pt x="190" y="8"/>
                    <a:pt x="188" y="8"/>
                    <a:pt x="187" y="7"/>
                  </a:cubicBezTo>
                  <a:cubicBezTo>
                    <a:pt x="186" y="6"/>
                    <a:pt x="185" y="5"/>
                    <a:pt x="186" y="2"/>
                  </a:cubicBezTo>
                  <a:cubicBezTo>
                    <a:pt x="187" y="2"/>
                    <a:pt x="187" y="1"/>
                    <a:pt x="188" y="1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6" y="0"/>
                    <a:pt x="185" y="2"/>
                  </a:cubicBezTo>
                  <a:cubicBezTo>
                    <a:pt x="184" y="4"/>
                    <a:pt x="185" y="6"/>
                    <a:pt x="186" y="8"/>
                  </a:cubicBezTo>
                  <a:cubicBezTo>
                    <a:pt x="187" y="8"/>
                    <a:pt x="187" y="8"/>
                    <a:pt x="187" y="9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87" y="10"/>
                    <a:pt x="186" y="10"/>
                    <a:pt x="184" y="10"/>
                  </a:cubicBezTo>
                  <a:cubicBezTo>
                    <a:pt x="184" y="10"/>
                    <a:pt x="184" y="10"/>
                    <a:pt x="183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1" y="11"/>
                    <a:pt x="180" y="11"/>
                    <a:pt x="178" y="14"/>
                  </a:cubicBezTo>
                  <a:cubicBezTo>
                    <a:pt x="177" y="15"/>
                    <a:pt x="176" y="16"/>
                    <a:pt x="176" y="17"/>
                  </a:cubicBezTo>
                  <a:cubicBezTo>
                    <a:pt x="175" y="18"/>
                    <a:pt x="175" y="18"/>
                    <a:pt x="174" y="18"/>
                  </a:cubicBezTo>
                  <a:cubicBezTo>
                    <a:pt x="173" y="18"/>
                    <a:pt x="173" y="19"/>
                    <a:pt x="172" y="20"/>
                  </a:cubicBezTo>
                  <a:cubicBezTo>
                    <a:pt x="171" y="20"/>
                    <a:pt x="171" y="20"/>
                    <a:pt x="171" y="21"/>
                  </a:cubicBezTo>
                  <a:cubicBezTo>
                    <a:pt x="168" y="22"/>
                    <a:pt x="169" y="26"/>
                    <a:pt x="169" y="28"/>
                  </a:cubicBezTo>
                  <a:cubicBezTo>
                    <a:pt x="169" y="29"/>
                    <a:pt x="169" y="30"/>
                    <a:pt x="168" y="31"/>
                  </a:cubicBezTo>
                  <a:cubicBezTo>
                    <a:pt x="168" y="32"/>
                    <a:pt x="167" y="33"/>
                    <a:pt x="167" y="33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3" y="34"/>
                    <a:pt x="163" y="35"/>
                    <a:pt x="162" y="36"/>
                  </a:cubicBezTo>
                  <a:cubicBezTo>
                    <a:pt x="162" y="36"/>
                    <a:pt x="162" y="37"/>
                    <a:pt x="162" y="38"/>
                  </a:cubicBezTo>
                  <a:cubicBezTo>
                    <a:pt x="161" y="39"/>
                    <a:pt x="161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1" y="40"/>
                    <a:pt x="160" y="40"/>
                    <a:pt x="160" y="40"/>
                  </a:cubicBezTo>
                  <a:cubicBezTo>
                    <a:pt x="160" y="40"/>
                    <a:pt x="160" y="39"/>
                    <a:pt x="159" y="39"/>
                  </a:cubicBezTo>
                  <a:cubicBezTo>
                    <a:pt x="159" y="38"/>
                    <a:pt x="159" y="38"/>
                    <a:pt x="158" y="37"/>
                  </a:cubicBezTo>
                  <a:cubicBezTo>
                    <a:pt x="158" y="36"/>
                    <a:pt x="157" y="36"/>
                    <a:pt x="156" y="36"/>
                  </a:cubicBezTo>
                  <a:cubicBezTo>
                    <a:pt x="155" y="36"/>
                    <a:pt x="154" y="36"/>
                    <a:pt x="154" y="37"/>
                  </a:cubicBezTo>
                  <a:cubicBezTo>
                    <a:pt x="153" y="37"/>
                    <a:pt x="153" y="37"/>
                    <a:pt x="152" y="38"/>
                  </a:cubicBezTo>
                  <a:cubicBezTo>
                    <a:pt x="149" y="39"/>
                    <a:pt x="149" y="40"/>
                    <a:pt x="148" y="43"/>
                  </a:cubicBezTo>
                  <a:cubicBezTo>
                    <a:pt x="148" y="43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3"/>
                    <a:pt x="146" y="43"/>
                  </a:cubicBezTo>
                  <a:cubicBezTo>
                    <a:pt x="146" y="42"/>
                    <a:pt x="146" y="41"/>
                    <a:pt x="145" y="41"/>
                  </a:cubicBezTo>
                  <a:cubicBezTo>
                    <a:pt x="144" y="40"/>
                    <a:pt x="144" y="40"/>
                    <a:pt x="143" y="40"/>
                  </a:cubicBezTo>
                  <a:cubicBezTo>
                    <a:pt x="141" y="40"/>
                    <a:pt x="139" y="43"/>
                    <a:pt x="139" y="44"/>
                  </a:cubicBezTo>
                  <a:cubicBezTo>
                    <a:pt x="139" y="44"/>
                    <a:pt x="138" y="45"/>
                    <a:pt x="138" y="45"/>
                  </a:cubicBezTo>
                  <a:cubicBezTo>
                    <a:pt x="138" y="46"/>
                    <a:pt x="138" y="47"/>
                    <a:pt x="137" y="47"/>
                  </a:cubicBezTo>
                  <a:cubicBezTo>
                    <a:pt x="136" y="48"/>
                    <a:pt x="136" y="48"/>
                    <a:pt x="135" y="48"/>
                  </a:cubicBezTo>
                  <a:cubicBezTo>
                    <a:pt x="134" y="48"/>
                    <a:pt x="134" y="49"/>
                    <a:pt x="133" y="50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1" y="52"/>
                    <a:pt x="131" y="52"/>
                    <a:pt x="130" y="52"/>
                  </a:cubicBezTo>
                  <a:cubicBezTo>
                    <a:pt x="130" y="52"/>
                    <a:pt x="130" y="51"/>
                    <a:pt x="130" y="51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0" y="48"/>
                    <a:pt x="130" y="48"/>
                    <a:pt x="129" y="48"/>
                  </a:cubicBezTo>
                  <a:cubicBezTo>
                    <a:pt x="128" y="48"/>
                    <a:pt x="128" y="48"/>
                    <a:pt x="127" y="49"/>
                  </a:cubicBezTo>
                  <a:cubicBezTo>
                    <a:pt x="127" y="49"/>
                    <a:pt x="126" y="50"/>
                    <a:pt x="125" y="50"/>
                  </a:cubicBezTo>
                  <a:cubicBezTo>
                    <a:pt x="125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1" y="49"/>
                    <a:pt x="118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4" y="49"/>
                    <a:pt x="113" y="49"/>
                    <a:pt x="113" y="48"/>
                  </a:cubicBezTo>
                  <a:cubicBezTo>
                    <a:pt x="112" y="47"/>
                    <a:pt x="112" y="46"/>
                    <a:pt x="110" y="46"/>
                  </a:cubicBezTo>
                  <a:cubicBezTo>
                    <a:pt x="110" y="46"/>
                    <a:pt x="110" y="46"/>
                    <a:pt x="109" y="46"/>
                  </a:cubicBezTo>
                  <a:cubicBezTo>
                    <a:pt x="109" y="46"/>
                    <a:pt x="109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5"/>
                    <a:pt x="107" y="44"/>
                    <a:pt x="107" y="43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4" y="42"/>
                    <a:pt x="103" y="42"/>
                    <a:pt x="102" y="42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0" y="43"/>
                    <a:pt x="100" y="43"/>
                    <a:pt x="99" y="42"/>
                  </a:cubicBezTo>
                  <a:cubicBezTo>
                    <a:pt x="99" y="42"/>
                    <a:pt x="98" y="42"/>
                    <a:pt x="98" y="42"/>
                  </a:cubicBezTo>
                  <a:cubicBezTo>
                    <a:pt x="97" y="42"/>
                    <a:pt x="97" y="42"/>
                    <a:pt x="96" y="42"/>
                  </a:cubicBezTo>
                  <a:cubicBezTo>
                    <a:pt x="95" y="42"/>
                    <a:pt x="94" y="42"/>
                    <a:pt x="93" y="42"/>
                  </a:cubicBezTo>
                  <a:cubicBezTo>
                    <a:pt x="93" y="43"/>
                    <a:pt x="92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90" y="43"/>
                    <a:pt x="89" y="43"/>
                    <a:pt x="88" y="41"/>
                  </a:cubicBezTo>
                  <a:cubicBezTo>
                    <a:pt x="88" y="41"/>
                    <a:pt x="88" y="40"/>
                    <a:pt x="87" y="40"/>
                  </a:cubicBezTo>
                  <a:cubicBezTo>
                    <a:pt x="86" y="39"/>
                    <a:pt x="82" y="35"/>
                    <a:pt x="79" y="34"/>
                  </a:cubicBezTo>
                  <a:cubicBezTo>
                    <a:pt x="78" y="34"/>
                    <a:pt x="78" y="34"/>
                    <a:pt x="77" y="34"/>
                  </a:cubicBezTo>
                  <a:cubicBezTo>
                    <a:pt x="76" y="34"/>
                    <a:pt x="75" y="34"/>
                    <a:pt x="75" y="34"/>
                  </a:cubicBezTo>
                  <a:cubicBezTo>
                    <a:pt x="75" y="34"/>
                    <a:pt x="74" y="33"/>
                    <a:pt x="74" y="33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9" y="31"/>
                    <a:pt x="67" y="32"/>
                    <a:pt x="66" y="33"/>
                  </a:cubicBezTo>
                  <a:cubicBezTo>
                    <a:pt x="65" y="33"/>
                    <a:pt x="65" y="34"/>
                    <a:pt x="64" y="34"/>
                  </a:cubicBezTo>
                  <a:cubicBezTo>
                    <a:pt x="64" y="34"/>
                    <a:pt x="64" y="34"/>
                    <a:pt x="63" y="33"/>
                  </a:cubicBezTo>
                  <a:cubicBezTo>
                    <a:pt x="63" y="33"/>
                    <a:pt x="63" y="32"/>
                    <a:pt x="62" y="32"/>
                  </a:cubicBezTo>
                  <a:cubicBezTo>
                    <a:pt x="62" y="31"/>
                    <a:pt x="61" y="31"/>
                    <a:pt x="61" y="31"/>
                  </a:cubicBezTo>
                  <a:cubicBezTo>
                    <a:pt x="59" y="31"/>
                    <a:pt x="59" y="32"/>
                    <a:pt x="59" y="33"/>
                  </a:cubicBezTo>
                  <a:cubicBezTo>
                    <a:pt x="59" y="34"/>
                    <a:pt x="57" y="34"/>
                    <a:pt x="57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7"/>
                    <a:pt x="56" y="39"/>
                    <a:pt x="56" y="39"/>
                  </a:cubicBezTo>
                  <a:cubicBezTo>
                    <a:pt x="54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51" y="41"/>
                    <a:pt x="50" y="41"/>
                  </a:cubicBezTo>
                  <a:cubicBezTo>
                    <a:pt x="49" y="41"/>
                    <a:pt x="48" y="42"/>
                    <a:pt x="47" y="43"/>
                  </a:cubicBezTo>
                  <a:cubicBezTo>
                    <a:pt x="47" y="43"/>
                    <a:pt x="47" y="43"/>
                    <a:pt x="46" y="44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4" y="46"/>
                    <a:pt x="43" y="46"/>
                    <a:pt x="43" y="47"/>
                  </a:cubicBezTo>
                  <a:cubicBezTo>
                    <a:pt x="42" y="48"/>
                    <a:pt x="42" y="48"/>
                    <a:pt x="41" y="48"/>
                  </a:cubicBezTo>
                  <a:cubicBezTo>
                    <a:pt x="40" y="48"/>
                    <a:pt x="40" y="49"/>
                    <a:pt x="39" y="49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6" y="48"/>
                    <a:pt x="35" y="48"/>
                  </a:cubicBezTo>
                  <a:cubicBezTo>
                    <a:pt x="34" y="47"/>
                    <a:pt x="34" y="47"/>
                    <a:pt x="33" y="47"/>
                  </a:cubicBezTo>
                  <a:cubicBezTo>
                    <a:pt x="33" y="47"/>
                    <a:pt x="32" y="46"/>
                    <a:pt x="32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5" y="50"/>
                    <a:pt x="24" y="51"/>
                    <a:pt x="22" y="54"/>
                  </a:cubicBezTo>
                  <a:cubicBezTo>
                    <a:pt x="21" y="55"/>
                    <a:pt x="21" y="57"/>
                    <a:pt x="22" y="58"/>
                  </a:cubicBezTo>
                  <a:cubicBezTo>
                    <a:pt x="22" y="58"/>
                    <a:pt x="22" y="59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2"/>
                    <a:pt x="22" y="62"/>
                    <a:pt x="22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9" y="61"/>
                    <a:pt x="18" y="61"/>
                    <a:pt x="16" y="60"/>
                  </a:cubicBezTo>
                  <a:cubicBezTo>
                    <a:pt x="16" y="60"/>
                    <a:pt x="15" y="60"/>
                    <a:pt x="15" y="60"/>
                  </a:cubicBezTo>
                  <a:cubicBezTo>
                    <a:pt x="12" y="60"/>
                    <a:pt x="11" y="62"/>
                    <a:pt x="11" y="63"/>
                  </a:cubicBezTo>
                  <a:cubicBezTo>
                    <a:pt x="11" y="64"/>
                    <a:pt x="11" y="64"/>
                    <a:pt x="10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7"/>
                    <a:pt x="5" y="71"/>
                  </a:cubicBezTo>
                  <a:cubicBezTo>
                    <a:pt x="6" y="72"/>
                    <a:pt x="7" y="73"/>
                    <a:pt x="8" y="73"/>
                  </a:cubicBezTo>
                  <a:cubicBezTo>
                    <a:pt x="9" y="73"/>
                    <a:pt x="10" y="73"/>
                    <a:pt x="11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4" y="71"/>
                    <a:pt x="15" y="71"/>
                  </a:cubicBezTo>
                  <a:cubicBezTo>
                    <a:pt x="15" y="71"/>
                    <a:pt x="16" y="71"/>
                    <a:pt x="16" y="71"/>
                  </a:cubicBezTo>
                  <a:cubicBezTo>
                    <a:pt x="17" y="72"/>
                    <a:pt x="18" y="72"/>
                    <a:pt x="19" y="73"/>
                  </a:cubicBezTo>
                  <a:cubicBezTo>
                    <a:pt x="20" y="74"/>
                    <a:pt x="21" y="74"/>
                    <a:pt x="23" y="75"/>
                  </a:cubicBezTo>
                  <a:cubicBezTo>
                    <a:pt x="23" y="75"/>
                    <a:pt x="24" y="75"/>
                    <a:pt x="24" y="75"/>
                  </a:cubicBezTo>
                  <a:cubicBezTo>
                    <a:pt x="25" y="75"/>
                    <a:pt x="26" y="75"/>
                    <a:pt x="26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30" y="79"/>
                    <a:pt x="31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9"/>
                    <a:pt x="32" y="79"/>
                    <a:pt x="32" y="80"/>
                  </a:cubicBezTo>
                  <a:cubicBezTo>
                    <a:pt x="33" y="82"/>
                    <a:pt x="34" y="82"/>
                    <a:pt x="34" y="82"/>
                  </a:cubicBezTo>
                  <a:cubicBezTo>
                    <a:pt x="35" y="82"/>
                    <a:pt x="36" y="82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9" y="81"/>
                    <a:pt x="39" y="81"/>
                    <a:pt x="40" y="82"/>
                  </a:cubicBezTo>
                  <a:cubicBezTo>
                    <a:pt x="40" y="83"/>
                    <a:pt x="41" y="85"/>
                    <a:pt x="43" y="85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4"/>
                    <a:pt x="45" y="84"/>
                  </a:cubicBezTo>
                  <a:cubicBezTo>
                    <a:pt x="45" y="84"/>
                    <a:pt x="45" y="85"/>
                    <a:pt x="45" y="85"/>
                  </a:cubicBezTo>
                  <a:cubicBezTo>
                    <a:pt x="44" y="86"/>
                    <a:pt x="44" y="88"/>
                    <a:pt x="45" y="89"/>
                  </a:cubicBezTo>
                  <a:cubicBezTo>
                    <a:pt x="45" y="90"/>
                    <a:pt x="46" y="91"/>
                    <a:pt x="48" y="91"/>
                  </a:cubicBezTo>
                  <a:cubicBezTo>
                    <a:pt x="49" y="92"/>
                    <a:pt x="50" y="92"/>
                    <a:pt x="51" y="92"/>
                  </a:cubicBezTo>
                  <a:cubicBezTo>
                    <a:pt x="53" y="93"/>
                    <a:pt x="55" y="93"/>
                    <a:pt x="56" y="93"/>
                  </a:cubicBezTo>
                  <a:cubicBezTo>
                    <a:pt x="58" y="93"/>
                    <a:pt x="59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2" y="93"/>
                    <a:pt x="64" y="94"/>
                  </a:cubicBezTo>
                  <a:cubicBezTo>
                    <a:pt x="64" y="94"/>
                    <a:pt x="64" y="94"/>
                    <a:pt x="65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6" y="94"/>
                    <a:pt x="66" y="94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95"/>
                    <a:pt x="67" y="97"/>
                    <a:pt x="69" y="97"/>
                  </a:cubicBezTo>
                  <a:cubicBezTo>
                    <a:pt x="69" y="97"/>
                    <a:pt x="70" y="96"/>
                    <a:pt x="70" y="96"/>
                  </a:cubicBezTo>
                  <a:cubicBezTo>
                    <a:pt x="71" y="96"/>
                    <a:pt x="72" y="95"/>
                    <a:pt x="72" y="95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5"/>
                    <a:pt x="76" y="97"/>
                    <a:pt x="76" y="99"/>
                  </a:cubicBezTo>
                  <a:cubicBezTo>
                    <a:pt x="77" y="101"/>
                    <a:pt x="77" y="102"/>
                    <a:pt x="76" y="102"/>
                  </a:cubicBezTo>
                  <a:cubicBezTo>
                    <a:pt x="74" y="103"/>
                    <a:pt x="73" y="105"/>
                    <a:pt x="73" y="107"/>
                  </a:cubicBezTo>
                  <a:cubicBezTo>
                    <a:pt x="73" y="107"/>
                    <a:pt x="73" y="108"/>
                    <a:pt x="74" y="108"/>
                  </a:cubicBezTo>
                  <a:cubicBezTo>
                    <a:pt x="74" y="109"/>
                    <a:pt x="74" y="109"/>
                    <a:pt x="74" y="110"/>
                  </a:cubicBezTo>
                  <a:cubicBezTo>
                    <a:pt x="73" y="112"/>
                    <a:pt x="73" y="113"/>
                    <a:pt x="74" y="115"/>
                  </a:cubicBezTo>
                  <a:cubicBezTo>
                    <a:pt x="75" y="116"/>
                    <a:pt x="75" y="116"/>
                    <a:pt x="76" y="117"/>
                  </a:cubicBezTo>
                  <a:cubicBezTo>
                    <a:pt x="77" y="119"/>
                    <a:pt x="76" y="122"/>
                    <a:pt x="76" y="122"/>
                  </a:cubicBezTo>
                  <a:cubicBezTo>
                    <a:pt x="75" y="123"/>
                    <a:pt x="75" y="123"/>
                    <a:pt x="74" y="123"/>
                  </a:cubicBezTo>
                  <a:cubicBezTo>
                    <a:pt x="74" y="124"/>
                    <a:pt x="73" y="124"/>
                    <a:pt x="72" y="125"/>
                  </a:cubicBezTo>
                  <a:cubicBezTo>
                    <a:pt x="72" y="126"/>
                    <a:pt x="72" y="127"/>
                    <a:pt x="72" y="128"/>
                  </a:cubicBezTo>
                  <a:cubicBezTo>
                    <a:pt x="72" y="129"/>
                    <a:pt x="72" y="130"/>
                    <a:pt x="72" y="131"/>
                  </a:cubicBezTo>
                  <a:cubicBezTo>
                    <a:pt x="71" y="133"/>
                    <a:pt x="71" y="134"/>
                    <a:pt x="71" y="134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2" y="136"/>
                    <a:pt x="72" y="136"/>
                    <a:pt x="73" y="136"/>
                  </a:cubicBezTo>
                  <a:cubicBezTo>
                    <a:pt x="72" y="137"/>
                    <a:pt x="72" y="137"/>
                    <a:pt x="72" y="139"/>
                  </a:cubicBezTo>
                  <a:cubicBezTo>
                    <a:pt x="72" y="140"/>
                    <a:pt x="73" y="141"/>
                    <a:pt x="74" y="141"/>
                  </a:cubicBezTo>
                  <a:cubicBezTo>
                    <a:pt x="75" y="141"/>
                    <a:pt x="76" y="141"/>
                    <a:pt x="78" y="138"/>
                  </a:cubicBezTo>
                  <a:cubicBezTo>
                    <a:pt x="78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40"/>
                    <a:pt x="79" y="141"/>
                    <a:pt x="81" y="142"/>
                  </a:cubicBezTo>
                  <a:cubicBezTo>
                    <a:pt x="81" y="142"/>
                    <a:pt x="82" y="143"/>
                    <a:pt x="83" y="143"/>
                  </a:cubicBezTo>
                  <a:cubicBezTo>
                    <a:pt x="83" y="143"/>
                    <a:pt x="83" y="142"/>
                    <a:pt x="84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142"/>
                    <a:pt x="85" y="142"/>
                    <a:pt x="85" y="143"/>
                  </a:cubicBezTo>
                  <a:cubicBezTo>
                    <a:pt x="85" y="143"/>
                    <a:pt x="84" y="145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1" y="148"/>
                    <a:pt x="82" y="156"/>
                    <a:pt x="82" y="156"/>
                  </a:cubicBezTo>
                  <a:cubicBezTo>
                    <a:pt x="82" y="156"/>
                    <a:pt x="83" y="157"/>
                    <a:pt x="83" y="158"/>
                  </a:cubicBezTo>
                  <a:cubicBezTo>
                    <a:pt x="83" y="159"/>
                    <a:pt x="83" y="159"/>
                    <a:pt x="83" y="160"/>
                  </a:cubicBezTo>
                  <a:cubicBezTo>
                    <a:pt x="83" y="160"/>
                    <a:pt x="83" y="161"/>
                    <a:pt x="82" y="161"/>
                  </a:cubicBezTo>
                  <a:cubicBezTo>
                    <a:pt x="81" y="162"/>
                    <a:pt x="80" y="164"/>
                    <a:pt x="80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79" y="169"/>
                    <a:pt x="79" y="171"/>
                    <a:pt x="81" y="173"/>
                  </a:cubicBezTo>
                  <a:cubicBezTo>
                    <a:pt x="81" y="173"/>
                    <a:pt x="81" y="173"/>
                    <a:pt x="82" y="174"/>
                  </a:cubicBezTo>
                  <a:cubicBezTo>
                    <a:pt x="82" y="174"/>
                    <a:pt x="82" y="174"/>
                    <a:pt x="83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1" y="175"/>
                    <a:pt x="81" y="175"/>
                    <a:pt x="79" y="176"/>
                  </a:cubicBezTo>
                  <a:cubicBezTo>
                    <a:pt x="78" y="179"/>
                    <a:pt x="78" y="181"/>
                    <a:pt x="78" y="183"/>
                  </a:cubicBezTo>
                  <a:cubicBezTo>
                    <a:pt x="79" y="185"/>
                    <a:pt x="80" y="186"/>
                    <a:pt x="81" y="188"/>
                  </a:cubicBezTo>
                  <a:cubicBezTo>
                    <a:pt x="82" y="188"/>
                    <a:pt x="82" y="189"/>
                    <a:pt x="82" y="189"/>
                  </a:cubicBezTo>
                  <a:cubicBezTo>
                    <a:pt x="83" y="189"/>
                    <a:pt x="83" y="190"/>
                    <a:pt x="84" y="190"/>
                  </a:cubicBezTo>
                  <a:cubicBezTo>
                    <a:pt x="85" y="191"/>
                    <a:pt x="86" y="191"/>
                    <a:pt x="86" y="193"/>
                  </a:cubicBezTo>
                  <a:cubicBezTo>
                    <a:pt x="87" y="195"/>
                    <a:pt x="89" y="196"/>
                    <a:pt x="89" y="196"/>
                  </a:cubicBezTo>
                  <a:cubicBezTo>
                    <a:pt x="90" y="197"/>
                    <a:pt x="95" y="200"/>
                    <a:pt x="96" y="200"/>
                  </a:cubicBezTo>
                  <a:cubicBezTo>
                    <a:pt x="96" y="201"/>
                    <a:pt x="96" y="201"/>
                    <a:pt x="97" y="201"/>
                  </a:cubicBezTo>
                  <a:cubicBezTo>
                    <a:pt x="98" y="201"/>
                    <a:pt x="99" y="199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100" y="198"/>
                    <a:pt x="100" y="198"/>
                  </a:cubicBezTo>
                  <a:cubicBezTo>
                    <a:pt x="100" y="199"/>
                    <a:pt x="101" y="200"/>
                    <a:pt x="101" y="201"/>
                  </a:cubicBezTo>
                  <a:cubicBezTo>
                    <a:pt x="102" y="201"/>
                    <a:pt x="103" y="202"/>
                    <a:pt x="103" y="203"/>
                  </a:cubicBezTo>
                  <a:cubicBezTo>
                    <a:pt x="104" y="204"/>
                    <a:pt x="105" y="205"/>
                    <a:pt x="106" y="205"/>
                  </a:cubicBezTo>
                  <a:cubicBezTo>
                    <a:pt x="107" y="205"/>
                    <a:pt x="109" y="204"/>
                    <a:pt x="110" y="204"/>
                  </a:cubicBezTo>
                  <a:cubicBezTo>
                    <a:pt x="110" y="204"/>
                    <a:pt x="110" y="203"/>
                    <a:pt x="111" y="203"/>
                  </a:cubicBezTo>
                  <a:cubicBezTo>
                    <a:pt x="112" y="203"/>
                    <a:pt x="113" y="202"/>
                    <a:pt x="114" y="201"/>
                  </a:cubicBezTo>
                  <a:cubicBezTo>
                    <a:pt x="115" y="201"/>
                    <a:pt x="116" y="200"/>
                    <a:pt x="116" y="200"/>
                  </a:cubicBezTo>
                  <a:cubicBezTo>
                    <a:pt x="116" y="200"/>
                    <a:pt x="116" y="201"/>
                    <a:pt x="117" y="202"/>
                  </a:cubicBezTo>
                  <a:cubicBezTo>
                    <a:pt x="117" y="202"/>
                    <a:pt x="118" y="203"/>
                    <a:pt x="119" y="203"/>
                  </a:cubicBezTo>
                  <a:cubicBezTo>
                    <a:pt x="119" y="203"/>
                    <a:pt x="119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1" y="204"/>
                    <a:pt x="123" y="205"/>
                    <a:pt x="125" y="205"/>
                  </a:cubicBezTo>
                  <a:cubicBezTo>
                    <a:pt x="125" y="205"/>
                    <a:pt x="126" y="205"/>
                    <a:pt x="126" y="205"/>
                  </a:cubicBezTo>
                  <a:cubicBezTo>
                    <a:pt x="126" y="205"/>
                    <a:pt x="126" y="205"/>
                    <a:pt x="126" y="205"/>
                  </a:cubicBezTo>
                  <a:cubicBezTo>
                    <a:pt x="126" y="205"/>
                    <a:pt x="127" y="205"/>
                    <a:pt x="127" y="205"/>
                  </a:cubicBezTo>
                  <a:cubicBezTo>
                    <a:pt x="127" y="205"/>
                    <a:pt x="127" y="205"/>
                    <a:pt x="128" y="207"/>
                  </a:cubicBezTo>
                  <a:cubicBezTo>
                    <a:pt x="129" y="209"/>
                    <a:pt x="130" y="209"/>
                    <a:pt x="131" y="209"/>
                  </a:cubicBezTo>
                  <a:cubicBezTo>
                    <a:pt x="133" y="209"/>
                    <a:pt x="135" y="208"/>
                    <a:pt x="135" y="208"/>
                  </a:cubicBezTo>
                  <a:cubicBezTo>
                    <a:pt x="135" y="208"/>
                    <a:pt x="135" y="207"/>
                    <a:pt x="135" y="207"/>
                  </a:cubicBezTo>
                  <a:cubicBezTo>
                    <a:pt x="136" y="208"/>
                    <a:pt x="136" y="208"/>
                    <a:pt x="136" y="209"/>
                  </a:cubicBezTo>
                  <a:cubicBezTo>
                    <a:pt x="136" y="211"/>
                    <a:pt x="138" y="212"/>
                    <a:pt x="140" y="212"/>
                  </a:cubicBezTo>
                  <a:cubicBezTo>
                    <a:pt x="140" y="212"/>
                    <a:pt x="141" y="212"/>
                    <a:pt x="141" y="212"/>
                  </a:cubicBezTo>
                  <a:cubicBezTo>
                    <a:pt x="141" y="212"/>
                    <a:pt x="141" y="213"/>
                    <a:pt x="141" y="214"/>
                  </a:cubicBezTo>
                  <a:cubicBezTo>
                    <a:pt x="141" y="215"/>
                    <a:pt x="143" y="216"/>
                    <a:pt x="145" y="216"/>
                  </a:cubicBezTo>
                  <a:cubicBezTo>
                    <a:pt x="146" y="216"/>
                    <a:pt x="147" y="215"/>
                    <a:pt x="148" y="215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50" y="215"/>
                    <a:pt x="150" y="215"/>
                    <a:pt x="150" y="215"/>
                  </a:cubicBezTo>
                  <a:cubicBezTo>
                    <a:pt x="150" y="215"/>
                    <a:pt x="150" y="216"/>
                    <a:pt x="150" y="218"/>
                  </a:cubicBezTo>
                  <a:cubicBezTo>
                    <a:pt x="150" y="220"/>
                    <a:pt x="151" y="222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4"/>
                    <a:pt x="153" y="226"/>
                    <a:pt x="153" y="226"/>
                  </a:cubicBezTo>
                  <a:cubicBezTo>
                    <a:pt x="151" y="229"/>
                    <a:pt x="153" y="231"/>
                    <a:pt x="155" y="233"/>
                  </a:cubicBezTo>
                  <a:cubicBezTo>
                    <a:pt x="155" y="233"/>
                    <a:pt x="155" y="233"/>
                    <a:pt x="155" y="233"/>
                  </a:cubicBezTo>
                  <a:cubicBezTo>
                    <a:pt x="155" y="234"/>
                    <a:pt x="155" y="235"/>
                    <a:pt x="154" y="237"/>
                  </a:cubicBezTo>
                  <a:cubicBezTo>
                    <a:pt x="153" y="238"/>
                    <a:pt x="152" y="238"/>
                    <a:pt x="151" y="239"/>
                  </a:cubicBezTo>
                  <a:cubicBezTo>
                    <a:pt x="150" y="239"/>
                    <a:pt x="149" y="240"/>
                    <a:pt x="149" y="240"/>
                  </a:cubicBezTo>
                  <a:cubicBezTo>
                    <a:pt x="148" y="241"/>
                    <a:pt x="147" y="242"/>
                    <a:pt x="146" y="243"/>
                  </a:cubicBezTo>
                  <a:cubicBezTo>
                    <a:pt x="145" y="243"/>
                    <a:pt x="145" y="243"/>
                    <a:pt x="145" y="243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5"/>
                    <a:pt x="146" y="245"/>
                    <a:pt x="146" y="245"/>
                  </a:cubicBezTo>
                  <a:cubicBezTo>
                    <a:pt x="147" y="246"/>
                    <a:pt x="148" y="248"/>
                    <a:pt x="150" y="248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51" y="248"/>
                    <a:pt x="151" y="248"/>
                    <a:pt x="152" y="248"/>
                  </a:cubicBezTo>
                  <a:cubicBezTo>
                    <a:pt x="152" y="248"/>
                    <a:pt x="152" y="248"/>
                    <a:pt x="153" y="249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3" y="253"/>
                    <a:pt x="153" y="253"/>
                    <a:pt x="153" y="253"/>
                  </a:cubicBezTo>
                  <a:cubicBezTo>
                    <a:pt x="154" y="253"/>
                    <a:pt x="155" y="254"/>
                    <a:pt x="156" y="254"/>
                  </a:cubicBezTo>
                  <a:cubicBezTo>
                    <a:pt x="156" y="254"/>
                    <a:pt x="156" y="254"/>
                    <a:pt x="157" y="254"/>
                  </a:cubicBezTo>
                  <a:cubicBezTo>
                    <a:pt x="157" y="255"/>
                    <a:pt x="157" y="256"/>
                    <a:pt x="158" y="257"/>
                  </a:cubicBezTo>
                  <a:cubicBezTo>
                    <a:pt x="159" y="257"/>
                    <a:pt x="159" y="258"/>
                    <a:pt x="159" y="259"/>
                  </a:cubicBezTo>
                  <a:cubicBezTo>
                    <a:pt x="159" y="259"/>
                    <a:pt x="159" y="259"/>
                    <a:pt x="158" y="259"/>
                  </a:cubicBezTo>
                  <a:cubicBezTo>
                    <a:pt x="158" y="260"/>
                    <a:pt x="157" y="260"/>
                    <a:pt x="157" y="262"/>
                  </a:cubicBezTo>
                  <a:cubicBezTo>
                    <a:pt x="157" y="263"/>
                    <a:pt x="157" y="264"/>
                    <a:pt x="158" y="264"/>
                  </a:cubicBezTo>
                  <a:cubicBezTo>
                    <a:pt x="158" y="265"/>
                    <a:pt x="158" y="265"/>
                    <a:pt x="158" y="265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58" y="267"/>
                    <a:pt x="159" y="267"/>
                    <a:pt x="158" y="268"/>
                  </a:cubicBezTo>
                  <a:cubicBezTo>
                    <a:pt x="157" y="270"/>
                    <a:pt x="158" y="272"/>
                    <a:pt x="159" y="273"/>
                  </a:cubicBezTo>
                  <a:cubicBezTo>
                    <a:pt x="160" y="273"/>
                    <a:pt x="160" y="274"/>
                    <a:pt x="160" y="274"/>
                  </a:cubicBezTo>
                  <a:cubicBezTo>
                    <a:pt x="161" y="275"/>
                    <a:pt x="162" y="276"/>
                    <a:pt x="163" y="276"/>
                  </a:cubicBezTo>
                  <a:cubicBezTo>
                    <a:pt x="164" y="276"/>
                    <a:pt x="165" y="275"/>
                    <a:pt x="165" y="274"/>
                  </a:cubicBezTo>
                  <a:cubicBezTo>
                    <a:pt x="166" y="273"/>
                    <a:pt x="167" y="273"/>
                    <a:pt x="168" y="272"/>
                  </a:cubicBezTo>
                  <a:cubicBezTo>
                    <a:pt x="168" y="272"/>
                    <a:pt x="169" y="271"/>
                    <a:pt x="170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1" y="269"/>
                  </a:cubicBezTo>
                  <a:cubicBezTo>
                    <a:pt x="171" y="269"/>
                    <a:pt x="171" y="269"/>
                    <a:pt x="172" y="269"/>
                  </a:cubicBezTo>
                  <a:cubicBezTo>
                    <a:pt x="173" y="269"/>
                    <a:pt x="174" y="268"/>
                    <a:pt x="175" y="268"/>
                  </a:cubicBezTo>
                  <a:cubicBezTo>
                    <a:pt x="175" y="268"/>
                    <a:pt x="175" y="267"/>
                    <a:pt x="176" y="267"/>
                  </a:cubicBezTo>
                  <a:cubicBezTo>
                    <a:pt x="176" y="268"/>
                    <a:pt x="176" y="268"/>
                    <a:pt x="177" y="269"/>
                  </a:cubicBezTo>
                  <a:cubicBezTo>
                    <a:pt x="178" y="269"/>
                    <a:pt x="178" y="269"/>
                    <a:pt x="179" y="270"/>
                  </a:cubicBezTo>
                  <a:cubicBezTo>
                    <a:pt x="180" y="271"/>
                    <a:pt x="181" y="272"/>
                    <a:pt x="183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5"/>
                    <a:pt x="186" y="275"/>
                    <a:pt x="188" y="275"/>
                  </a:cubicBezTo>
                  <a:cubicBezTo>
                    <a:pt x="189" y="275"/>
                    <a:pt x="190" y="275"/>
                    <a:pt x="191" y="275"/>
                  </a:cubicBezTo>
                  <a:cubicBezTo>
                    <a:pt x="192" y="275"/>
                    <a:pt x="193" y="275"/>
                    <a:pt x="194" y="275"/>
                  </a:cubicBezTo>
                  <a:cubicBezTo>
                    <a:pt x="196" y="276"/>
                    <a:pt x="198" y="276"/>
                    <a:pt x="200" y="276"/>
                  </a:cubicBezTo>
                  <a:cubicBezTo>
                    <a:pt x="202" y="276"/>
                    <a:pt x="203" y="276"/>
                    <a:pt x="203" y="276"/>
                  </a:cubicBezTo>
                  <a:cubicBezTo>
                    <a:pt x="206" y="275"/>
                    <a:pt x="207" y="275"/>
                    <a:pt x="209" y="274"/>
                  </a:cubicBezTo>
                  <a:cubicBezTo>
                    <a:pt x="209" y="274"/>
                    <a:pt x="210" y="274"/>
                    <a:pt x="211" y="274"/>
                  </a:cubicBezTo>
                  <a:cubicBezTo>
                    <a:pt x="213" y="273"/>
                    <a:pt x="214" y="273"/>
                    <a:pt x="214" y="273"/>
                  </a:cubicBezTo>
                  <a:cubicBezTo>
                    <a:pt x="216" y="273"/>
                    <a:pt x="217" y="272"/>
                    <a:pt x="218" y="271"/>
                  </a:cubicBezTo>
                  <a:cubicBezTo>
                    <a:pt x="219" y="271"/>
                    <a:pt x="220" y="271"/>
                    <a:pt x="220" y="271"/>
                  </a:cubicBezTo>
                  <a:cubicBezTo>
                    <a:pt x="220" y="271"/>
                    <a:pt x="220" y="271"/>
                    <a:pt x="220" y="271"/>
                  </a:cubicBezTo>
                  <a:cubicBezTo>
                    <a:pt x="220" y="272"/>
                    <a:pt x="221" y="274"/>
                    <a:pt x="222" y="274"/>
                  </a:cubicBezTo>
                  <a:cubicBezTo>
                    <a:pt x="223" y="274"/>
                    <a:pt x="224" y="273"/>
                    <a:pt x="225" y="271"/>
                  </a:cubicBezTo>
                  <a:cubicBezTo>
                    <a:pt x="225" y="271"/>
                    <a:pt x="226" y="270"/>
                    <a:pt x="226" y="270"/>
                  </a:cubicBezTo>
                  <a:cubicBezTo>
                    <a:pt x="227" y="268"/>
                    <a:pt x="228" y="267"/>
                    <a:pt x="227" y="265"/>
                  </a:cubicBezTo>
                  <a:cubicBezTo>
                    <a:pt x="227" y="264"/>
                    <a:pt x="227" y="263"/>
                    <a:pt x="227" y="262"/>
                  </a:cubicBezTo>
                  <a:cubicBezTo>
                    <a:pt x="227" y="262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8" y="260"/>
                    <a:pt x="229" y="260"/>
                    <a:pt x="229" y="258"/>
                  </a:cubicBezTo>
                  <a:cubicBezTo>
                    <a:pt x="229" y="258"/>
                    <a:pt x="229" y="257"/>
                    <a:pt x="230" y="257"/>
                  </a:cubicBezTo>
                  <a:cubicBezTo>
                    <a:pt x="230" y="256"/>
                    <a:pt x="230" y="255"/>
                    <a:pt x="231" y="254"/>
                  </a:cubicBezTo>
                  <a:cubicBezTo>
                    <a:pt x="231" y="253"/>
                    <a:pt x="231" y="252"/>
                    <a:pt x="232" y="252"/>
                  </a:cubicBezTo>
                  <a:cubicBezTo>
                    <a:pt x="233" y="252"/>
                    <a:pt x="235" y="251"/>
                    <a:pt x="237" y="251"/>
                  </a:cubicBezTo>
                  <a:cubicBezTo>
                    <a:pt x="237" y="251"/>
                    <a:pt x="238" y="251"/>
                    <a:pt x="238" y="251"/>
                  </a:cubicBezTo>
                  <a:cubicBezTo>
                    <a:pt x="239" y="253"/>
                    <a:pt x="242" y="253"/>
                    <a:pt x="244" y="253"/>
                  </a:cubicBezTo>
                  <a:cubicBezTo>
                    <a:pt x="244" y="253"/>
                    <a:pt x="245" y="253"/>
                    <a:pt x="245" y="253"/>
                  </a:cubicBezTo>
                  <a:cubicBezTo>
                    <a:pt x="245" y="253"/>
                    <a:pt x="245" y="253"/>
                    <a:pt x="245" y="253"/>
                  </a:cubicBezTo>
                  <a:cubicBezTo>
                    <a:pt x="245" y="254"/>
                    <a:pt x="245" y="254"/>
                    <a:pt x="245" y="255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6" y="255"/>
                    <a:pt x="247" y="255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8" y="254"/>
                    <a:pt x="248" y="254"/>
                    <a:pt x="249" y="253"/>
                  </a:cubicBezTo>
                  <a:cubicBezTo>
                    <a:pt x="251" y="252"/>
                    <a:pt x="251" y="251"/>
                    <a:pt x="251" y="250"/>
                  </a:cubicBezTo>
                  <a:cubicBezTo>
                    <a:pt x="251" y="250"/>
                    <a:pt x="251" y="250"/>
                    <a:pt x="252" y="249"/>
                  </a:cubicBezTo>
                  <a:cubicBezTo>
                    <a:pt x="254" y="249"/>
                    <a:pt x="254" y="249"/>
                    <a:pt x="255" y="249"/>
                  </a:cubicBezTo>
                  <a:cubicBezTo>
                    <a:pt x="255" y="249"/>
                    <a:pt x="256" y="248"/>
                    <a:pt x="257" y="248"/>
                  </a:cubicBezTo>
                  <a:cubicBezTo>
                    <a:pt x="259" y="247"/>
                    <a:pt x="260" y="247"/>
                    <a:pt x="261" y="247"/>
                  </a:cubicBezTo>
                  <a:cubicBezTo>
                    <a:pt x="261" y="247"/>
                    <a:pt x="261" y="247"/>
                    <a:pt x="262" y="247"/>
                  </a:cubicBezTo>
                  <a:cubicBezTo>
                    <a:pt x="262" y="247"/>
                    <a:pt x="262" y="247"/>
                    <a:pt x="263" y="247"/>
                  </a:cubicBezTo>
                  <a:cubicBezTo>
                    <a:pt x="263" y="247"/>
                    <a:pt x="264" y="247"/>
                    <a:pt x="264" y="246"/>
                  </a:cubicBezTo>
                  <a:cubicBezTo>
                    <a:pt x="264" y="245"/>
                    <a:pt x="264" y="245"/>
                    <a:pt x="265" y="244"/>
                  </a:cubicBezTo>
                  <a:cubicBezTo>
                    <a:pt x="265" y="244"/>
                    <a:pt x="265" y="243"/>
                    <a:pt x="266" y="243"/>
                  </a:cubicBezTo>
                  <a:cubicBezTo>
                    <a:pt x="266" y="243"/>
                    <a:pt x="266" y="244"/>
                    <a:pt x="266" y="244"/>
                  </a:cubicBezTo>
                  <a:cubicBezTo>
                    <a:pt x="267" y="246"/>
                    <a:pt x="270" y="248"/>
                    <a:pt x="272" y="248"/>
                  </a:cubicBezTo>
                  <a:cubicBezTo>
                    <a:pt x="272" y="248"/>
                    <a:pt x="273" y="248"/>
                    <a:pt x="273" y="248"/>
                  </a:cubicBezTo>
                  <a:cubicBezTo>
                    <a:pt x="273" y="248"/>
                    <a:pt x="274" y="247"/>
                    <a:pt x="277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7" y="244"/>
                    <a:pt x="277" y="244"/>
                    <a:pt x="277" y="244"/>
                  </a:cubicBezTo>
                  <a:cubicBezTo>
                    <a:pt x="278" y="244"/>
                    <a:pt x="279" y="242"/>
                    <a:pt x="280" y="241"/>
                  </a:cubicBezTo>
                  <a:cubicBezTo>
                    <a:pt x="282" y="239"/>
                    <a:pt x="282" y="238"/>
                    <a:pt x="280" y="234"/>
                  </a:cubicBezTo>
                  <a:cubicBezTo>
                    <a:pt x="280" y="233"/>
                    <a:pt x="280" y="232"/>
                    <a:pt x="280" y="231"/>
                  </a:cubicBezTo>
                  <a:cubicBezTo>
                    <a:pt x="279" y="229"/>
                    <a:pt x="279" y="227"/>
                    <a:pt x="276" y="226"/>
                  </a:cubicBezTo>
                  <a:cubicBezTo>
                    <a:pt x="273" y="226"/>
                    <a:pt x="273" y="224"/>
                    <a:pt x="272" y="221"/>
                  </a:cubicBezTo>
                  <a:cubicBezTo>
                    <a:pt x="272" y="221"/>
                    <a:pt x="272" y="221"/>
                    <a:pt x="272" y="221"/>
                  </a:cubicBezTo>
                  <a:cubicBezTo>
                    <a:pt x="271" y="218"/>
                    <a:pt x="270" y="217"/>
                    <a:pt x="269" y="216"/>
                  </a:cubicBezTo>
                  <a:cubicBezTo>
                    <a:pt x="268" y="215"/>
                    <a:pt x="267" y="214"/>
                    <a:pt x="267" y="213"/>
                  </a:cubicBezTo>
                  <a:cubicBezTo>
                    <a:pt x="265" y="211"/>
                    <a:pt x="266" y="211"/>
                    <a:pt x="268" y="208"/>
                  </a:cubicBezTo>
                  <a:cubicBezTo>
                    <a:pt x="271" y="206"/>
                    <a:pt x="274" y="201"/>
                    <a:pt x="274" y="197"/>
                  </a:cubicBezTo>
                  <a:cubicBezTo>
                    <a:pt x="274" y="196"/>
                    <a:pt x="273" y="195"/>
                    <a:pt x="273" y="195"/>
                  </a:cubicBezTo>
                  <a:cubicBezTo>
                    <a:pt x="273" y="193"/>
                    <a:pt x="273" y="192"/>
                    <a:pt x="274" y="191"/>
                  </a:cubicBezTo>
                  <a:cubicBezTo>
                    <a:pt x="274" y="190"/>
                    <a:pt x="274" y="190"/>
                    <a:pt x="274" y="189"/>
                  </a:cubicBezTo>
                  <a:cubicBezTo>
                    <a:pt x="276" y="186"/>
                    <a:pt x="279" y="181"/>
                    <a:pt x="275" y="179"/>
                  </a:cubicBezTo>
                  <a:cubicBezTo>
                    <a:pt x="271" y="175"/>
                    <a:pt x="269" y="173"/>
                    <a:pt x="271" y="171"/>
                  </a:cubicBezTo>
                  <a:cubicBezTo>
                    <a:pt x="272" y="169"/>
                    <a:pt x="272" y="168"/>
                    <a:pt x="272" y="168"/>
                  </a:cubicBezTo>
                  <a:cubicBezTo>
                    <a:pt x="272" y="167"/>
                    <a:pt x="271" y="167"/>
                    <a:pt x="271" y="167"/>
                  </a:cubicBezTo>
                  <a:cubicBezTo>
                    <a:pt x="271" y="167"/>
                    <a:pt x="271" y="167"/>
                    <a:pt x="271" y="167"/>
                  </a:cubicBezTo>
                  <a:cubicBezTo>
                    <a:pt x="270" y="167"/>
                    <a:pt x="270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70" y="166"/>
                    <a:pt x="270" y="166"/>
                  </a:cubicBezTo>
                  <a:cubicBezTo>
                    <a:pt x="270" y="165"/>
                    <a:pt x="271" y="165"/>
                    <a:pt x="271" y="164"/>
                  </a:cubicBezTo>
                  <a:cubicBezTo>
                    <a:pt x="272" y="163"/>
                    <a:pt x="271" y="161"/>
                    <a:pt x="271" y="160"/>
                  </a:cubicBezTo>
                  <a:cubicBezTo>
                    <a:pt x="270" y="158"/>
                    <a:pt x="269" y="157"/>
                    <a:pt x="267" y="157"/>
                  </a:cubicBezTo>
                  <a:cubicBezTo>
                    <a:pt x="267" y="157"/>
                    <a:pt x="266" y="157"/>
                    <a:pt x="266" y="157"/>
                  </a:cubicBezTo>
                  <a:cubicBezTo>
                    <a:pt x="264" y="157"/>
                    <a:pt x="260" y="156"/>
                    <a:pt x="260" y="155"/>
                  </a:cubicBezTo>
                  <a:cubicBezTo>
                    <a:pt x="260" y="154"/>
                    <a:pt x="259" y="153"/>
                    <a:pt x="259" y="152"/>
                  </a:cubicBezTo>
                  <a:cubicBezTo>
                    <a:pt x="258" y="150"/>
                    <a:pt x="258" y="149"/>
                    <a:pt x="257" y="147"/>
                  </a:cubicBezTo>
                  <a:cubicBezTo>
                    <a:pt x="257" y="145"/>
                    <a:pt x="256" y="144"/>
                    <a:pt x="256" y="143"/>
                  </a:cubicBezTo>
                  <a:cubicBezTo>
                    <a:pt x="255" y="142"/>
                    <a:pt x="255" y="142"/>
                    <a:pt x="255" y="140"/>
                  </a:cubicBezTo>
                  <a:cubicBezTo>
                    <a:pt x="256" y="138"/>
                    <a:pt x="257" y="137"/>
                    <a:pt x="258" y="136"/>
                  </a:cubicBezTo>
                  <a:cubicBezTo>
                    <a:pt x="259" y="135"/>
                    <a:pt x="259" y="135"/>
                    <a:pt x="260" y="134"/>
                  </a:cubicBezTo>
                  <a:cubicBezTo>
                    <a:pt x="262" y="132"/>
                    <a:pt x="262" y="130"/>
                    <a:pt x="261" y="128"/>
                  </a:cubicBezTo>
                  <a:cubicBezTo>
                    <a:pt x="261" y="128"/>
                    <a:pt x="261" y="127"/>
                    <a:pt x="260" y="127"/>
                  </a:cubicBezTo>
                  <a:cubicBezTo>
                    <a:pt x="260" y="125"/>
                    <a:pt x="260" y="122"/>
                    <a:pt x="261" y="121"/>
                  </a:cubicBezTo>
                  <a:cubicBezTo>
                    <a:pt x="262" y="121"/>
                    <a:pt x="262" y="120"/>
                    <a:pt x="262" y="120"/>
                  </a:cubicBezTo>
                  <a:cubicBezTo>
                    <a:pt x="262" y="118"/>
                    <a:pt x="259" y="115"/>
                    <a:pt x="257" y="113"/>
                  </a:cubicBezTo>
                  <a:cubicBezTo>
                    <a:pt x="256" y="112"/>
                    <a:pt x="254" y="112"/>
                    <a:pt x="252" y="111"/>
                  </a:cubicBezTo>
                  <a:cubicBezTo>
                    <a:pt x="250" y="110"/>
                    <a:pt x="246" y="108"/>
                    <a:pt x="245" y="106"/>
                  </a:cubicBezTo>
                  <a:cubicBezTo>
                    <a:pt x="244" y="105"/>
                    <a:pt x="244" y="104"/>
                    <a:pt x="244" y="103"/>
                  </a:cubicBezTo>
                  <a:cubicBezTo>
                    <a:pt x="243" y="101"/>
                    <a:pt x="242" y="99"/>
                    <a:pt x="240" y="99"/>
                  </a:cubicBezTo>
                  <a:cubicBezTo>
                    <a:pt x="238" y="98"/>
                    <a:pt x="237" y="97"/>
                    <a:pt x="236" y="97"/>
                  </a:cubicBezTo>
                  <a:cubicBezTo>
                    <a:pt x="235" y="96"/>
                    <a:pt x="234" y="95"/>
                    <a:pt x="233" y="94"/>
                  </a:cubicBezTo>
                  <a:cubicBezTo>
                    <a:pt x="229" y="93"/>
                    <a:pt x="227" y="90"/>
                    <a:pt x="227" y="90"/>
                  </a:cubicBezTo>
                  <a:cubicBezTo>
                    <a:pt x="227" y="89"/>
                    <a:pt x="227" y="89"/>
                    <a:pt x="22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9"/>
                    <a:pt x="226" y="89"/>
                    <a:pt x="225" y="89"/>
                  </a:cubicBezTo>
                  <a:cubicBezTo>
                    <a:pt x="223" y="89"/>
                    <a:pt x="222" y="89"/>
                    <a:pt x="221" y="88"/>
                  </a:cubicBezTo>
                  <a:cubicBezTo>
                    <a:pt x="221" y="88"/>
                    <a:pt x="221" y="88"/>
                    <a:pt x="221" y="87"/>
                  </a:cubicBezTo>
                  <a:cubicBezTo>
                    <a:pt x="221" y="86"/>
                    <a:pt x="222" y="85"/>
                    <a:pt x="222" y="84"/>
                  </a:cubicBezTo>
                  <a:cubicBezTo>
                    <a:pt x="223" y="82"/>
                    <a:pt x="223" y="81"/>
                    <a:pt x="222" y="79"/>
                  </a:cubicBezTo>
                  <a:cubicBezTo>
                    <a:pt x="220" y="75"/>
                    <a:pt x="221" y="74"/>
                    <a:pt x="222" y="73"/>
                  </a:cubicBezTo>
                  <a:cubicBezTo>
                    <a:pt x="227" y="70"/>
                    <a:pt x="230" y="68"/>
                    <a:pt x="231" y="66"/>
                  </a:cubicBezTo>
                  <a:cubicBezTo>
                    <a:pt x="231" y="66"/>
                    <a:pt x="232" y="66"/>
                    <a:pt x="232" y="65"/>
                  </a:cubicBezTo>
                  <a:cubicBezTo>
                    <a:pt x="235" y="62"/>
                    <a:pt x="237" y="59"/>
                    <a:pt x="237" y="56"/>
                  </a:cubicBezTo>
                  <a:cubicBezTo>
                    <a:pt x="237" y="54"/>
                    <a:pt x="237" y="48"/>
                    <a:pt x="236" y="45"/>
                  </a:cubicBezTo>
                  <a:cubicBezTo>
                    <a:pt x="236" y="43"/>
                    <a:pt x="236" y="42"/>
                    <a:pt x="238" y="40"/>
                  </a:cubicBezTo>
                  <a:cubicBezTo>
                    <a:pt x="239" y="38"/>
                    <a:pt x="241" y="36"/>
                    <a:pt x="241" y="34"/>
                  </a:cubicBezTo>
                  <a:cubicBezTo>
                    <a:pt x="241" y="32"/>
                    <a:pt x="240" y="32"/>
                    <a:pt x="239" y="31"/>
                  </a:cubicBezTo>
                  <a:cubicBezTo>
                    <a:pt x="237" y="29"/>
                    <a:pt x="237" y="27"/>
                    <a:pt x="237" y="26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36" y="25"/>
                    <a:pt x="236" y="25"/>
                    <a:pt x="236" y="25"/>
                  </a:cubicBezTo>
                  <a:cubicBezTo>
                    <a:pt x="233" y="25"/>
                    <a:pt x="233" y="25"/>
                    <a:pt x="232" y="27"/>
                  </a:cubicBezTo>
                  <a:cubicBezTo>
                    <a:pt x="232" y="27"/>
                    <a:pt x="231" y="28"/>
                    <a:pt x="230" y="29"/>
                  </a:cubicBezTo>
                  <a:cubicBezTo>
                    <a:pt x="227" y="31"/>
                    <a:pt x="227" y="31"/>
                    <a:pt x="225" y="33"/>
                  </a:cubicBezTo>
                  <a:cubicBezTo>
                    <a:pt x="225" y="34"/>
                    <a:pt x="224" y="34"/>
                    <a:pt x="224" y="35"/>
                  </a:cubicBezTo>
                  <a:cubicBezTo>
                    <a:pt x="224" y="35"/>
                    <a:pt x="224" y="35"/>
                    <a:pt x="224" y="35"/>
                  </a:cubicBezTo>
                  <a:cubicBezTo>
                    <a:pt x="224" y="35"/>
                    <a:pt x="223" y="35"/>
                    <a:pt x="223" y="35"/>
                  </a:cubicBezTo>
                  <a:cubicBezTo>
                    <a:pt x="221" y="34"/>
                    <a:pt x="220" y="34"/>
                    <a:pt x="219" y="34"/>
                  </a:cubicBezTo>
                  <a:cubicBezTo>
                    <a:pt x="218" y="34"/>
                    <a:pt x="217" y="34"/>
                    <a:pt x="21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3"/>
                    <a:pt x="216" y="32"/>
                  </a:cubicBezTo>
                  <a:cubicBezTo>
                    <a:pt x="217" y="31"/>
                    <a:pt x="219" y="28"/>
                    <a:pt x="222" y="25"/>
                  </a:cubicBezTo>
                  <a:cubicBezTo>
                    <a:pt x="225" y="23"/>
                    <a:pt x="224" y="21"/>
                    <a:pt x="224" y="19"/>
                  </a:cubicBezTo>
                  <a:cubicBezTo>
                    <a:pt x="224" y="19"/>
                    <a:pt x="224" y="18"/>
                    <a:pt x="224" y="18"/>
                  </a:cubicBezTo>
                  <a:cubicBezTo>
                    <a:pt x="224" y="16"/>
                    <a:pt x="224" y="15"/>
                    <a:pt x="223" y="14"/>
                  </a:cubicBezTo>
                  <a:cubicBezTo>
                    <a:pt x="223" y="14"/>
                    <a:pt x="222" y="13"/>
                    <a:pt x="222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21" y="14"/>
                    <a:pt x="220" y="14"/>
                    <a:pt x="219" y="14"/>
                  </a:cubicBezTo>
                  <a:cubicBezTo>
                    <a:pt x="218" y="14"/>
                    <a:pt x="217" y="14"/>
                    <a:pt x="216" y="13"/>
                  </a:cubicBezTo>
                  <a:cubicBezTo>
                    <a:pt x="216" y="13"/>
                    <a:pt x="215" y="13"/>
                    <a:pt x="215" y="13"/>
                  </a:cubicBezTo>
                  <a:cubicBezTo>
                    <a:pt x="214" y="13"/>
                    <a:pt x="213" y="13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1" y="15"/>
                    <a:pt x="211" y="15"/>
                    <a:pt x="209" y="16"/>
                  </a:cubicBezTo>
                  <a:cubicBezTo>
                    <a:pt x="209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5"/>
                  </a:cubicBezTo>
                  <a:cubicBezTo>
                    <a:pt x="208" y="15"/>
                    <a:pt x="207" y="14"/>
                    <a:pt x="207" y="14"/>
                  </a:cubicBezTo>
                  <a:cubicBezTo>
                    <a:pt x="206" y="14"/>
                    <a:pt x="206" y="13"/>
                    <a:pt x="205" y="13"/>
                  </a:cubicBezTo>
                  <a:cubicBezTo>
                    <a:pt x="204" y="13"/>
                    <a:pt x="203" y="14"/>
                    <a:pt x="203" y="15"/>
                  </a:cubicBezTo>
                  <a:cubicBezTo>
                    <a:pt x="202" y="15"/>
                    <a:pt x="202" y="15"/>
                    <a:pt x="201" y="15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0" y="16"/>
                    <a:pt x="200" y="15"/>
                    <a:pt x="199" y="14"/>
                  </a:cubicBezTo>
                  <a:cubicBezTo>
                    <a:pt x="199" y="14"/>
                    <a:pt x="199" y="13"/>
                    <a:pt x="199" y="13"/>
                  </a:cubicBezTo>
                  <a:cubicBezTo>
                    <a:pt x="198" y="11"/>
                    <a:pt x="198" y="10"/>
                    <a:pt x="197" y="9"/>
                  </a:cubicBezTo>
                  <a:cubicBezTo>
                    <a:pt x="197" y="9"/>
                    <a:pt x="197" y="8"/>
                    <a:pt x="196" y="8"/>
                  </a:cubicBezTo>
                  <a:cubicBezTo>
                    <a:pt x="196" y="7"/>
                    <a:pt x="196" y="5"/>
                    <a:pt x="194" y="5"/>
                  </a:cubicBezTo>
                  <a:cubicBezTo>
                    <a:pt x="192" y="5"/>
                    <a:pt x="192" y="5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0" y="1"/>
                    <a:pt x="189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F394EB9-197C-458B-88A7-A00CF4DD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5381" y="3233495"/>
              <a:ext cx="857250" cy="676275"/>
            </a:xfrm>
            <a:custGeom>
              <a:avLst/>
              <a:gdLst>
                <a:gd name="T0" fmla="*/ 223 w 245"/>
                <a:gd name="T1" fmla="*/ 11 h 193"/>
                <a:gd name="T2" fmla="*/ 204 w 245"/>
                <a:gd name="T3" fmla="*/ 5 h 193"/>
                <a:gd name="T4" fmla="*/ 189 w 245"/>
                <a:gd name="T5" fmla="*/ 13 h 193"/>
                <a:gd name="T6" fmla="*/ 172 w 245"/>
                <a:gd name="T7" fmla="*/ 12 h 193"/>
                <a:gd name="T8" fmla="*/ 164 w 245"/>
                <a:gd name="T9" fmla="*/ 32 h 193"/>
                <a:gd name="T10" fmla="*/ 143 w 245"/>
                <a:gd name="T11" fmla="*/ 36 h 193"/>
                <a:gd name="T12" fmla="*/ 117 w 245"/>
                <a:gd name="T13" fmla="*/ 29 h 193"/>
                <a:gd name="T14" fmla="*/ 105 w 245"/>
                <a:gd name="T15" fmla="*/ 35 h 193"/>
                <a:gd name="T16" fmla="*/ 98 w 245"/>
                <a:gd name="T17" fmla="*/ 23 h 193"/>
                <a:gd name="T18" fmla="*/ 94 w 245"/>
                <a:gd name="T19" fmla="*/ 13 h 193"/>
                <a:gd name="T20" fmla="*/ 86 w 245"/>
                <a:gd name="T21" fmla="*/ 4 h 193"/>
                <a:gd name="T22" fmla="*/ 82 w 245"/>
                <a:gd name="T23" fmla="*/ 1 h 193"/>
                <a:gd name="T24" fmla="*/ 67 w 245"/>
                <a:gd name="T25" fmla="*/ 2 h 193"/>
                <a:gd name="T26" fmla="*/ 53 w 245"/>
                <a:gd name="T27" fmla="*/ 10 h 193"/>
                <a:gd name="T28" fmla="*/ 41 w 245"/>
                <a:gd name="T29" fmla="*/ 12 h 193"/>
                <a:gd name="T30" fmla="*/ 26 w 245"/>
                <a:gd name="T31" fmla="*/ 18 h 193"/>
                <a:gd name="T32" fmla="*/ 20 w 245"/>
                <a:gd name="T33" fmla="*/ 28 h 193"/>
                <a:gd name="T34" fmla="*/ 21 w 245"/>
                <a:gd name="T35" fmla="*/ 44 h 193"/>
                <a:gd name="T36" fmla="*/ 23 w 245"/>
                <a:gd name="T37" fmla="*/ 61 h 193"/>
                <a:gd name="T38" fmla="*/ 30 w 245"/>
                <a:gd name="T39" fmla="*/ 76 h 193"/>
                <a:gd name="T40" fmla="*/ 34 w 245"/>
                <a:gd name="T41" fmla="*/ 77 h 193"/>
                <a:gd name="T42" fmla="*/ 49 w 245"/>
                <a:gd name="T43" fmla="*/ 82 h 193"/>
                <a:gd name="T44" fmla="*/ 59 w 245"/>
                <a:gd name="T45" fmla="*/ 95 h 193"/>
                <a:gd name="T46" fmla="*/ 42 w 245"/>
                <a:gd name="T47" fmla="*/ 108 h 193"/>
                <a:gd name="T48" fmla="*/ 34 w 245"/>
                <a:gd name="T49" fmla="*/ 110 h 193"/>
                <a:gd name="T50" fmla="*/ 32 w 245"/>
                <a:gd name="T51" fmla="*/ 116 h 193"/>
                <a:gd name="T52" fmla="*/ 31 w 245"/>
                <a:gd name="T53" fmla="*/ 122 h 193"/>
                <a:gd name="T54" fmla="*/ 31 w 245"/>
                <a:gd name="T55" fmla="*/ 133 h 193"/>
                <a:gd name="T56" fmla="*/ 22 w 245"/>
                <a:gd name="T57" fmla="*/ 137 h 193"/>
                <a:gd name="T58" fmla="*/ 16 w 245"/>
                <a:gd name="T59" fmla="*/ 144 h 193"/>
                <a:gd name="T60" fmla="*/ 9 w 245"/>
                <a:gd name="T61" fmla="*/ 136 h 193"/>
                <a:gd name="T62" fmla="*/ 1 w 245"/>
                <a:gd name="T63" fmla="*/ 149 h 193"/>
                <a:gd name="T64" fmla="*/ 1 w 245"/>
                <a:gd name="T65" fmla="*/ 159 h 193"/>
                <a:gd name="T66" fmla="*/ 16 w 245"/>
                <a:gd name="T67" fmla="*/ 172 h 193"/>
                <a:gd name="T68" fmla="*/ 28 w 245"/>
                <a:gd name="T69" fmla="*/ 178 h 193"/>
                <a:gd name="T70" fmla="*/ 39 w 245"/>
                <a:gd name="T71" fmla="*/ 187 h 193"/>
                <a:gd name="T72" fmla="*/ 52 w 245"/>
                <a:gd name="T73" fmla="*/ 163 h 193"/>
                <a:gd name="T74" fmla="*/ 86 w 245"/>
                <a:gd name="T75" fmla="*/ 160 h 193"/>
                <a:gd name="T76" fmla="*/ 103 w 245"/>
                <a:gd name="T77" fmla="*/ 146 h 193"/>
                <a:gd name="T78" fmla="*/ 118 w 245"/>
                <a:gd name="T79" fmla="*/ 131 h 193"/>
                <a:gd name="T80" fmla="*/ 130 w 245"/>
                <a:gd name="T81" fmla="*/ 128 h 193"/>
                <a:gd name="T82" fmla="*/ 145 w 245"/>
                <a:gd name="T83" fmla="*/ 117 h 193"/>
                <a:gd name="T84" fmla="*/ 165 w 245"/>
                <a:gd name="T85" fmla="*/ 105 h 193"/>
                <a:gd name="T86" fmla="*/ 194 w 245"/>
                <a:gd name="T87" fmla="*/ 91 h 193"/>
                <a:gd name="T88" fmla="*/ 187 w 245"/>
                <a:gd name="T89" fmla="*/ 75 h 193"/>
                <a:gd name="T90" fmla="*/ 205 w 245"/>
                <a:gd name="T91" fmla="*/ 73 h 193"/>
                <a:gd name="T92" fmla="*/ 217 w 245"/>
                <a:gd name="T93" fmla="*/ 91 h 193"/>
                <a:gd name="T94" fmla="*/ 235 w 245"/>
                <a:gd name="T95" fmla="*/ 85 h 193"/>
                <a:gd name="T96" fmla="*/ 241 w 245"/>
                <a:gd name="T97" fmla="*/ 3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193">
                  <a:moveTo>
                    <a:pt x="241" y="34"/>
                  </a:moveTo>
                  <a:cubicBezTo>
                    <a:pt x="239" y="31"/>
                    <a:pt x="236" y="25"/>
                    <a:pt x="237" y="22"/>
                  </a:cubicBezTo>
                  <a:cubicBezTo>
                    <a:pt x="239" y="18"/>
                    <a:pt x="237" y="13"/>
                    <a:pt x="233" y="14"/>
                  </a:cubicBezTo>
                  <a:cubicBezTo>
                    <a:pt x="229" y="15"/>
                    <a:pt x="225" y="12"/>
                    <a:pt x="223" y="11"/>
                  </a:cubicBezTo>
                  <a:cubicBezTo>
                    <a:pt x="221" y="10"/>
                    <a:pt x="218" y="7"/>
                    <a:pt x="216" y="6"/>
                  </a:cubicBezTo>
                  <a:cubicBezTo>
                    <a:pt x="215" y="7"/>
                    <a:pt x="213" y="7"/>
                    <a:pt x="212" y="8"/>
                  </a:cubicBezTo>
                  <a:cubicBezTo>
                    <a:pt x="211" y="8"/>
                    <a:pt x="208" y="6"/>
                    <a:pt x="207" y="5"/>
                  </a:cubicBezTo>
                  <a:cubicBezTo>
                    <a:pt x="206" y="3"/>
                    <a:pt x="205" y="3"/>
                    <a:pt x="204" y="5"/>
                  </a:cubicBezTo>
                  <a:cubicBezTo>
                    <a:pt x="202" y="6"/>
                    <a:pt x="204" y="7"/>
                    <a:pt x="202" y="7"/>
                  </a:cubicBezTo>
                  <a:cubicBezTo>
                    <a:pt x="200" y="6"/>
                    <a:pt x="200" y="6"/>
                    <a:pt x="197" y="8"/>
                  </a:cubicBezTo>
                  <a:cubicBezTo>
                    <a:pt x="193" y="9"/>
                    <a:pt x="195" y="9"/>
                    <a:pt x="192" y="9"/>
                  </a:cubicBezTo>
                  <a:cubicBezTo>
                    <a:pt x="189" y="10"/>
                    <a:pt x="191" y="11"/>
                    <a:pt x="189" y="13"/>
                  </a:cubicBezTo>
                  <a:cubicBezTo>
                    <a:pt x="186" y="15"/>
                    <a:pt x="187" y="16"/>
                    <a:pt x="186" y="15"/>
                  </a:cubicBezTo>
                  <a:cubicBezTo>
                    <a:pt x="185" y="14"/>
                    <a:pt x="186" y="13"/>
                    <a:pt x="184" y="13"/>
                  </a:cubicBezTo>
                  <a:cubicBezTo>
                    <a:pt x="182" y="13"/>
                    <a:pt x="180" y="13"/>
                    <a:pt x="179" y="11"/>
                  </a:cubicBezTo>
                  <a:cubicBezTo>
                    <a:pt x="177" y="10"/>
                    <a:pt x="173" y="11"/>
                    <a:pt x="172" y="12"/>
                  </a:cubicBezTo>
                  <a:cubicBezTo>
                    <a:pt x="170" y="13"/>
                    <a:pt x="170" y="14"/>
                    <a:pt x="169" y="17"/>
                  </a:cubicBezTo>
                  <a:cubicBezTo>
                    <a:pt x="167" y="20"/>
                    <a:pt x="168" y="20"/>
                    <a:pt x="166" y="21"/>
                  </a:cubicBezTo>
                  <a:cubicBezTo>
                    <a:pt x="164" y="21"/>
                    <a:pt x="166" y="23"/>
                    <a:pt x="166" y="26"/>
                  </a:cubicBezTo>
                  <a:cubicBezTo>
                    <a:pt x="166" y="28"/>
                    <a:pt x="165" y="29"/>
                    <a:pt x="164" y="32"/>
                  </a:cubicBezTo>
                  <a:cubicBezTo>
                    <a:pt x="163" y="34"/>
                    <a:pt x="161" y="33"/>
                    <a:pt x="161" y="32"/>
                  </a:cubicBezTo>
                  <a:cubicBezTo>
                    <a:pt x="161" y="30"/>
                    <a:pt x="160" y="30"/>
                    <a:pt x="158" y="31"/>
                  </a:cubicBezTo>
                  <a:cubicBezTo>
                    <a:pt x="156" y="33"/>
                    <a:pt x="155" y="32"/>
                    <a:pt x="151" y="33"/>
                  </a:cubicBezTo>
                  <a:cubicBezTo>
                    <a:pt x="147" y="34"/>
                    <a:pt x="146" y="34"/>
                    <a:pt x="143" y="36"/>
                  </a:cubicBezTo>
                  <a:cubicBezTo>
                    <a:pt x="140" y="37"/>
                    <a:pt x="134" y="35"/>
                    <a:pt x="131" y="35"/>
                  </a:cubicBezTo>
                  <a:cubicBezTo>
                    <a:pt x="128" y="34"/>
                    <a:pt x="126" y="35"/>
                    <a:pt x="125" y="34"/>
                  </a:cubicBezTo>
                  <a:cubicBezTo>
                    <a:pt x="124" y="34"/>
                    <a:pt x="126" y="32"/>
                    <a:pt x="124" y="32"/>
                  </a:cubicBezTo>
                  <a:cubicBezTo>
                    <a:pt x="121" y="31"/>
                    <a:pt x="119" y="30"/>
                    <a:pt x="117" y="29"/>
                  </a:cubicBezTo>
                  <a:cubicBezTo>
                    <a:pt x="116" y="28"/>
                    <a:pt x="117" y="25"/>
                    <a:pt x="116" y="27"/>
                  </a:cubicBezTo>
                  <a:cubicBezTo>
                    <a:pt x="114" y="28"/>
                    <a:pt x="114" y="29"/>
                    <a:pt x="111" y="29"/>
                  </a:cubicBezTo>
                  <a:cubicBezTo>
                    <a:pt x="109" y="30"/>
                    <a:pt x="110" y="28"/>
                    <a:pt x="109" y="30"/>
                  </a:cubicBezTo>
                  <a:cubicBezTo>
                    <a:pt x="108" y="32"/>
                    <a:pt x="107" y="32"/>
                    <a:pt x="105" y="35"/>
                  </a:cubicBezTo>
                  <a:cubicBezTo>
                    <a:pt x="103" y="37"/>
                    <a:pt x="101" y="34"/>
                    <a:pt x="100" y="33"/>
                  </a:cubicBezTo>
                  <a:cubicBezTo>
                    <a:pt x="99" y="32"/>
                    <a:pt x="99" y="31"/>
                    <a:pt x="99" y="29"/>
                  </a:cubicBezTo>
                  <a:cubicBezTo>
                    <a:pt x="100" y="28"/>
                    <a:pt x="100" y="27"/>
                    <a:pt x="99" y="26"/>
                  </a:cubicBezTo>
                  <a:cubicBezTo>
                    <a:pt x="99" y="25"/>
                    <a:pt x="98" y="24"/>
                    <a:pt x="98" y="23"/>
                  </a:cubicBezTo>
                  <a:cubicBezTo>
                    <a:pt x="98" y="22"/>
                    <a:pt x="99" y="22"/>
                    <a:pt x="100" y="21"/>
                  </a:cubicBezTo>
                  <a:cubicBezTo>
                    <a:pt x="101" y="20"/>
                    <a:pt x="100" y="17"/>
                    <a:pt x="98" y="17"/>
                  </a:cubicBezTo>
                  <a:cubicBezTo>
                    <a:pt x="97" y="16"/>
                    <a:pt x="99" y="14"/>
                    <a:pt x="97" y="14"/>
                  </a:cubicBezTo>
                  <a:cubicBezTo>
                    <a:pt x="95" y="14"/>
                    <a:pt x="94" y="13"/>
                    <a:pt x="94" y="13"/>
                  </a:cubicBezTo>
                  <a:cubicBezTo>
                    <a:pt x="94" y="13"/>
                    <a:pt x="95" y="10"/>
                    <a:pt x="94" y="9"/>
                  </a:cubicBezTo>
                  <a:cubicBezTo>
                    <a:pt x="92" y="7"/>
                    <a:pt x="92" y="7"/>
                    <a:pt x="90" y="8"/>
                  </a:cubicBezTo>
                  <a:cubicBezTo>
                    <a:pt x="88" y="8"/>
                    <a:pt x="88" y="6"/>
                    <a:pt x="87" y="5"/>
                  </a:cubicBezTo>
                  <a:cubicBezTo>
                    <a:pt x="87" y="4"/>
                    <a:pt x="86" y="4"/>
                    <a:pt x="86" y="4"/>
                  </a:cubicBezTo>
                  <a:cubicBezTo>
                    <a:pt x="86" y="5"/>
                    <a:pt x="85" y="6"/>
                    <a:pt x="85" y="6"/>
                  </a:cubicBezTo>
                  <a:cubicBezTo>
                    <a:pt x="85" y="6"/>
                    <a:pt x="86" y="5"/>
                    <a:pt x="86" y="4"/>
                  </a:cubicBezTo>
                  <a:cubicBezTo>
                    <a:pt x="86" y="4"/>
                    <a:pt x="85" y="4"/>
                    <a:pt x="84" y="4"/>
                  </a:cubicBezTo>
                  <a:cubicBezTo>
                    <a:pt x="83" y="4"/>
                    <a:pt x="83" y="1"/>
                    <a:pt x="82" y="1"/>
                  </a:cubicBezTo>
                  <a:cubicBezTo>
                    <a:pt x="81" y="0"/>
                    <a:pt x="80" y="2"/>
                    <a:pt x="79" y="4"/>
                  </a:cubicBezTo>
                  <a:cubicBezTo>
                    <a:pt x="77" y="5"/>
                    <a:pt x="75" y="4"/>
                    <a:pt x="74" y="4"/>
                  </a:cubicBezTo>
                  <a:cubicBezTo>
                    <a:pt x="72" y="4"/>
                    <a:pt x="73" y="1"/>
                    <a:pt x="72" y="1"/>
                  </a:cubicBezTo>
                  <a:cubicBezTo>
                    <a:pt x="70" y="0"/>
                    <a:pt x="68" y="1"/>
                    <a:pt x="67" y="2"/>
                  </a:cubicBezTo>
                  <a:cubicBezTo>
                    <a:pt x="66" y="4"/>
                    <a:pt x="65" y="4"/>
                    <a:pt x="63" y="5"/>
                  </a:cubicBezTo>
                  <a:cubicBezTo>
                    <a:pt x="61" y="5"/>
                    <a:pt x="61" y="3"/>
                    <a:pt x="60" y="4"/>
                  </a:cubicBezTo>
                  <a:cubicBezTo>
                    <a:pt x="58" y="4"/>
                    <a:pt x="58" y="6"/>
                    <a:pt x="56" y="8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8" y="10"/>
                    <a:pt x="48" y="10"/>
                    <a:pt x="47" y="11"/>
                  </a:cubicBezTo>
                  <a:cubicBezTo>
                    <a:pt x="45" y="12"/>
                    <a:pt x="45" y="13"/>
                    <a:pt x="44" y="13"/>
                  </a:cubicBezTo>
                  <a:cubicBezTo>
                    <a:pt x="43" y="13"/>
                    <a:pt x="43" y="12"/>
                    <a:pt x="41" y="12"/>
                  </a:cubicBezTo>
                  <a:cubicBezTo>
                    <a:pt x="39" y="12"/>
                    <a:pt x="38" y="13"/>
                    <a:pt x="38" y="13"/>
                  </a:cubicBezTo>
                  <a:cubicBezTo>
                    <a:pt x="38" y="13"/>
                    <a:pt x="35" y="14"/>
                    <a:pt x="33" y="14"/>
                  </a:cubicBezTo>
                  <a:cubicBezTo>
                    <a:pt x="31" y="14"/>
                    <a:pt x="30" y="15"/>
                    <a:pt x="29" y="16"/>
                  </a:cubicBezTo>
                  <a:cubicBezTo>
                    <a:pt x="28" y="17"/>
                    <a:pt x="28" y="18"/>
                    <a:pt x="26" y="18"/>
                  </a:cubicBezTo>
                  <a:cubicBezTo>
                    <a:pt x="25" y="18"/>
                    <a:pt x="26" y="16"/>
                    <a:pt x="25" y="17"/>
                  </a:cubicBezTo>
                  <a:cubicBezTo>
                    <a:pt x="24" y="17"/>
                    <a:pt x="24" y="19"/>
                    <a:pt x="23" y="20"/>
                  </a:cubicBezTo>
                  <a:cubicBezTo>
                    <a:pt x="23" y="21"/>
                    <a:pt x="21" y="22"/>
                    <a:pt x="21" y="23"/>
                  </a:cubicBezTo>
                  <a:cubicBezTo>
                    <a:pt x="21" y="24"/>
                    <a:pt x="21" y="27"/>
                    <a:pt x="20" y="28"/>
                  </a:cubicBezTo>
                  <a:cubicBezTo>
                    <a:pt x="20" y="29"/>
                    <a:pt x="19" y="29"/>
                    <a:pt x="18" y="31"/>
                  </a:cubicBezTo>
                  <a:cubicBezTo>
                    <a:pt x="17" y="33"/>
                    <a:pt x="17" y="34"/>
                    <a:pt x="19" y="34"/>
                  </a:cubicBezTo>
                  <a:cubicBezTo>
                    <a:pt x="20" y="34"/>
                    <a:pt x="21" y="36"/>
                    <a:pt x="20" y="38"/>
                  </a:cubicBezTo>
                  <a:cubicBezTo>
                    <a:pt x="18" y="39"/>
                    <a:pt x="20" y="41"/>
                    <a:pt x="21" y="44"/>
                  </a:cubicBezTo>
                  <a:cubicBezTo>
                    <a:pt x="22" y="47"/>
                    <a:pt x="21" y="47"/>
                    <a:pt x="19" y="48"/>
                  </a:cubicBezTo>
                  <a:cubicBezTo>
                    <a:pt x="17" y="49"/>
                    <a:pt x="19" y="51"/>
                    <a:pt x="19" y="55"/>
                  </a:cubicBezTo>
                  <a:cubicBezTo>
                    <a:pt x="20" y="58"/>
                    <a:pt x="22" y="56"/>
                    <a:pt x="22" y="58"/>
                  </a:cubicBezTo>
                  <a:cubicBezTo>
                    <a:pt x="23" y="59"/>
                    <a:pt x="24" y="60"/>
                    <a:pt x="23" y="61"/>
                  </a:cubicBezTo>
                  <a:cubicBezTo>
                    <a:pt x="22" y="62"/>
                    <a:pt x="21" y="64"/>
                    <a:pt x="23" y="65"/>
                  </a:cubicBezTo>
                  <a:cubicBezTo>
                    <a:pt x="25" y="67"/>
                    <a:pt x="22" y="71"/>
                    <a:pt x="24" y="71"/>
                  </a:cubicBezTo>
                  <a:cubicBezTo>
                    <a:pt x="25" y="71"/>
                    <a:pt x="26" y="72"/>
                    <a:pt x="25" y="74"/>
                  </a:cubicBezTo>
                  <a:cubicBezTo>
                    <a:pt x="24" y="75"/>
                    <a:pt x="28" y="76"/>
                    <a:pt x="30" y="76"/>
                  </a:cubicBezTo>
                  <a:cubicBezTo>
                    <a:pt x="31" y="75"/>
                    <a:pt x="31" y="74"/>
                    <a:pt x="31" y="74"/>
                  </a:cubicBezTo>
                  <a:cubicBezTo>
                    <a:pt x="31" y="74"/>
                    <a:pt x="31" y="75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3" y="75"/>
                    <a:pt x="34" y="76"/>
                    <a:pt x="34" y="77"/>
                  </a:cubicBezTo>
                  <a:cubicBezTo>
                    <a:pt x="35" y="78"/>
                    <a:pt x="37" y="79"/>
                    <a:pt x="40" y="78"/>
                  </a:cubicBezTo>
                  <a:cubicBezTo>
                    <a:pt x="42" y="78"/>
                    <a:pt x="42" y="78"/>
                    <a:pt x="43" y="78"/>
                  </a:cubicBezTo>
                  <a:cubicBezTo>
                    <a:pt x="44" y="78"/>
                    <a:pt x="44" y="79"/>
                    <a:pt x="45" y="79"/>
                  </a:cubicBezTo>
                  <a:cubicBezTo>
                    <a:pt x="47" y="80"/>
                    <a:pt x="48" y="80"/>
                    <a:pt x="49" y="82"/>
                  </a:cubicBezTo>
                  <a:cubicBezTo>
                    <a:pt x="50" y="85"/>
                    <a:pt x="49" y="86"/>
                    <a:pt x="51" y="87"/>
                  </a:cubicBezTo>
                  <a:cubicBezTo>
                    <a:pt x="54" y="88"/>
                    <a:pt x="53" y="88"/>
                    <a:pt x="55" y="87"/>
                  </a:cubicBezTo>
                  <a:cubicBezTo>
                    <a:pt x="56" y="87"/>
                    <a:pt x="56" y="88"/>
                    <a:pt x="57" y="89"/>
                  </a:cubicBezTo>
                  <a:cubicBezTo>
                    <a:pt x="58" y="91"/>
                    <a:pt x="58" y="92"/>
                    <a:pt x="59" y="95"/>
                  </a:cubicBezTo>
                  <a:cubicBezTo>
                    <a:pt x="59" y="97"/>
                    <a:pt x="60" y="98"/>
                    <a:pt x="58" y="99"/>
                  </a:cubicBezTo>
                  <a:cubicBezTo>
                    <a:pt x="57" y="100"/>
                    <a:pt x="49" y="99"/>
                    <a:pt x="47" y="100"/>
                  </a:cubicBezTo>
                  <a:cubicBezTo>
                    <a:pt x="45" y="101"/>
                    <a:pt x="44" y="102"/>
                    <a:pt x="43" y="104"/>
                  </a:cubicBezTo>
                  <a:cubicBezTo>
                    <a:pt x="42" y="105"/>
                    <a:pt x="43" y="108"/>
                    <a:pt x="42" y="108"/>
                  </a:cubicBezTo>
                  <a:cubicBezTo>
                    <a:pt x="42" y="108"/>
                    <a:pt x="41" y="105"/>
                    <a:pt x="41" y="105"/>
                  </a:cubicBezTo>
                  <a:cubicBezTo>
                    <a:pt x="41" y="105"/>
                    <a:pt x="41" y="106"/>
                    <a:pt x="39" y="107"/>
                  </a:cubicBezTo>
                  <a:cubicBezTo>
                    <a:pt x="38" y="107"/>
                    <a:pt x="36" y="107"/>
                    <a:pt x="36" y="108"/>
                  </a:cubicBezTo>
                  <a:cubicBezTo>
                    <a:pt x="36" y="110"/>
                    <a:pt x="36" y="110"/>
                    <a:pt x="34" y="110"/>
                  </a:cubicBezTo>
                  <a:cubicBezTo>
                    <a:pt x="33" y="110"/>
                    <a:pt x="32" y="109"/>
                    <a:pt x="31" y="110"/>
                  </a:cubicBezTo>
                  <a:cubicBezTo>
                    <a:pt x="30" y="112"/>
                    <a:pt x="30" y="112"/>
                    <a:pt x="28" y="112"/>
                  </a:cubicBezTo>
                  <a:cubicBezTo>
                    <a:pt x="26" y="113"/>
                    <a:pt x="28" y="114"/>
                    <a:pt x="30" y="114"/>
                  </a:cubicBezTo>
                  <a:cubicBezTo>
                    <a:pt x="32" y="115"/>
                    <a:pt x="33" y="115"/>
                    <a:pt x="32" y="116"/>
                  </a:cubicBezTo>
                  <a:cubicBezTo>
                    <a:pt x="31" y="118"/>
                    <a:pt x="29" y="118"/>
                    <a:pt x="28" y="118"/>
                  </a:cubicBezTo>
                  <a:cubicBezTo>
                    <a:pt x="27" y="118"/>
                    <a:pt x="27" y="119"/>
                    <a:pt x="27" y="121"/>
                  </a:cubicBezTo>
                  <a:cubicBezTo>
                    <a:pt x="27" y="122"/>
                    <a:pt x="29" y="121"/>
                    <a:pt x="30" y="121"/>
                  </a:cubicBezTo>
                  <a:cubicBezTo>
                    <a:pt x="31" y="120"/>
                    <a:pt x="31" y="121"/>
                    <a:pt x="31" y="122"/>
                  </a:cubicBezTo>
                  <a:cubicBezTo>
                    <a:pt x="31" y="124"/>
                    <a:pt x="30" y="124"/>
                    <a:pt x="30" y="125"/>
                  </a:cubicBezTo>
                  <a:cubicBezTo>
                    <a:pt x="30" y="126"/>
                    <a:pt x="31" y="127"/>
                    <a:pt x="34" y="127"/>
                  </a:cubicBezTo>
                  <a:cubicBezTo>
                    <a:pt x="36" y="128"/>
                    <a:pt x="35" y="130"/>
                    <a:pt x="34" y="131"/>
                  </a:cubicBezTo>
                  <a:cubicBezTo>
                    <a:pt x="32" y="132"/>
                    <a:pt x="32" y="132"/>
                    <a:pt x="31" y="133"/>
                  </a:cubicBezTo>
                  <a:cubicBezTo>
                    <a:pt x="31" y="134"/>
                    <a:pt x="31" y="134"/>
                    <a:pt x="29" y="134"/>
                  </a:cubicBezTo>
                  <a:cubicBezTo>
                    <a:pt x="28" y="135"/>
                    <a:pt x="26" y="134"/>
                    <a:pt x="26" y="134"/>
                  </a:cubicBezTo>
                  <a:cubicBezTo>
                    <a:pt x="26" y="134"/>
                    <a:pt x="25" y="136"/>
                    <a:pt x="23" y="136"/>
                  </a:cubicBezTo>
                  <a:cubicBezTo>
                    <a:pt x="20" y="136"/>
                    <a:pt x="23" y="136"/>
                    <a:pt x="22" y="137"/>
                  </a:cubicBezTo>
                  <a:cubicBezTo>
                    <a:pt x="21" y="138"/>
                    <a:pt x="21" y="138"/>
                    <a:pt x="21" y="140"/>
                  </a:cubicBezTo>
                  <a:cubicBezTo>
                    <a:pt x="22" y="141"/>
                    <a:pt x="21" y="142"/>
                    <a:pt x="20" y="143"/>
                  </a:cubicBezTo>
                  <a:cubicBezTo>
                    <a:pt x="18" y="143"/>
                    <a:pt x="19" y="141"/>
                    <a:pt x="18" y="141"/>
                  </a:cubicBezTo>
                  <a:cubicBezTo>
                    <a:pt x="17" y="141"/>
                    <a:pt x="18" y="143"/>
                    <a:pt x="16" y="144"/>
                  </a:cubicBezTo>
                  <a:cubicBezTo>
                    <a:pt x="14" y="146"/>
                    <a:pt x="12" y="144"/>
                    <a:pt x="12" y="143"/>
                  </a:cubicBezTo>
                  <a:cubicBezTo>
                    <a:pt x="12" y="142"/>
                    <a:pt x="13" y="140"/>
                    <a:pt x="13" y="140"/>
                  </a:cubicBezTo>
                  <a:cubicBezTo>
                    <a:pt x="13" y="140"/>
                    <a:pt x="10" y="138"/>
                    <a:pt x="11" y="137"/>
                  </a:cubicBezTo>
                  <a:cubicBezTo>
                    <a:pt x="12" y="136"/>
                    <a:pt x="10" y="135"/>
                    <a:pt x="9" y="136"/>
                  </a:cubicBezTo>
                  <a:cubicBezTo>
                    <a:pt x="9" y="137"/>
                    <a:pt x="9" y="137"/>
                    <a:pt x="7" y="138"/>
                  </a:cubicBezTo>
                  <a:cubicBezTo>
                    <a:pt x="6" y="139"/>
                    <a:pt x="5" y="139"/>
                    <a:pt x="4" y="141"/>
                  </a:cubicBezTo>
                  <a:cubicBezTo>
                    <a:pt x="4" y="143"/>
                    <a:pt x="3" y="145"/>
                    <a:pt x="2" y="145"/>
                  </a:cubicBezTo>
                  <a:cubicBezTo>
                    <a:pt x="0" y="145"/>
                    <a:pt x="0" y="147"/>
                    <a:pt x="1" y="149"/>
                  </a:cubicBezTo>
                  <a:cubicBezTo>
                    <a:pt x="1" y="151"/>
                    <a:pt x="2" y="150"/>
                    <a:pt x="3" y="149"/>
                  </a:cubicBezTo>
                  <a:cubicBezTo>
                    <a:pt x="4" y="148"/>
                    <a:pt x="6" y="150"/>
                    <a:pt x="7" y="152"/>
                  </a:cubicBezTo>
                  <a:cubicBezTo>
                    <a:pt x="7" y="154"/>
                    <a:pt x="7" y="155"/>
                    <a:pt x="5" y="156"/>
                  </a:cubicBezTo>
                  <a:cubicBezTo>
                    <a:pt x="2" y="157"/>
                    <a:pt x="2" y="158"/>
                    <a:pt x="1" y="159"/>
                  </a:cubicBezTo>
                  <a:cubicBezTo>
                    <a:pt x="0" y="161"/>
                    <a:pt x="4" y="162"/>
                    <a:pt x="5" y="162"/>
                  </a:cubicBezTo>
                  <a:cubicBezTo>
                    <a:pt x="6" y="162"/>
                    <a:pt x="7" y="162"/>
                    <a:pt x="7" y="163"/>
                  </a:cubicBezTo>
                  <a:cubicBezTo>
                    <a:pt x="8" y="164"/>
                    <a:pt x="8" y="169"/>
                    <a:pt x="10" y="170"/>
                  </a:cubicBezTo>
                  <a:cubicBezTo>
                    <a:pt x="12" y="171"/>
                    <a:pt x="14" y="172"/>
                    <a:pt x="16" y="172"/>
                  </a:cubicBezTo>
                  <a:cubicBezTo>
                    <a:pt x="17" y="172"/>
                    <a:pt x="19" y="173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3" y="172"/>
                    <a:pt x="25" y="172"/>
                  </a:cubicBezTo>
                  <a:cubicBezTo>
                    <a:pt x="27" y="172"/>
                    <a:pt x="26" y="176"/>
                    <a:pt x="28" y="178"/>
                  </a:cubicBezTo>
                  <a:cubicBezTo>
                    <a:pt x="29" y="179"/>
                    <a:pt x="31" y="178"/>
                    <a:pt x="33" y="180"/>
                  </a:cubicBezTo>
                  <a:cubicBezTo>
                    <a:pt x="34" y="181"/>
                    <a:pt x="33" y="182"/>
                    <a:pt x="33" y="183"/>
                  </a:cubicBezTo>
                  <a:cubicBezTo>
                    <a:pt x="32" y="184"/>
                    <a:pt x="34" y="184"/>
                    <a:pt x="34" y="185"/>
                  </a:cubicBezTo>
                  <a:cubicBezTo>
                    <a:pt x="35" y="187"/>
                    <a:pt x="37" y="193"/>
                    <a:pt x="39" y="187"/>
                  </a:cubicBezTo>
                  <a:cubicBezTo>
                    <a:pt x="41" y="181"/>
                    <a:pt x="41" y="177"/>
                    <a:pt x="43" y="176"/>
                  </a:cubicBezTo>
                  <a:cubicBezTo>
                    <a:pt x="44" y="175"/>
                    <a:pt x="45" y="173"/>
                    <a:pt x="45" y="171"/>
                  </a:cubicBezTo>
                  <a:cubicBezTo>
                    <a:pt x="45" y="169"/>
                    <a:pt x="48" y="168"/>
                    <a:pt x="49" y="168"/>
                  </a:cubicBezTo>
                  <a:cubicBezTo>
                    <a:pt x="51" y="167"/>
                    <a:pt x="52" y="165"/>
                    <a:pt x="52" y="163"/>
                  </a:cubicBezTo>
                  <a:cubicBezTo>
                    <a:pt x="53" y="161"/>
                    <a:pt x="64" y="159"/>
                    <a:pt x="66" y="160"/>
                  </a:cubicBezTo>
                  <a:cubicBezTo>
                    <a:pt x="67" y="160"/>
                    <a:pt x="67" y="160"/>
                    <a:pt x="71" y="157"/>
                  </a:cubicBezTo>
                  <a:cubicBezTo>
                    <a:pt x="74" y="154"/>
                    <a:pt x="78" y="154"/>
                    <a:pt x="82" y="157"/>
                  </a:cubicBezTo>
                  <a:cubicBezTo>
                    <a:pt x="87" y="159"/>
                    <a:pt x="86" y="160"/>
                    <a:pt x="86" y="160"/>
                  </a:cubicBezTo>
                  <a:cubicBezTo>
                    <a:pt x="86" y="160"/>
                    <a:pt x="90" y="159"/>
                    <a:pt x="92" y="155"/>
                  </a:cubicBezTo>
                  <a:cubicBezTo>
                    <a:pt x="93" y="151"/>
                    <a:pt x="91" y="150"/>
                    <a:pt x="92" y="148"/>
                  </a:cubicBezTo>
                  <a:cubicBezTo>
                    <a:pt x="93" y="145"/>
                    <a:pt x="95" y="148"/>
                    <a:pt x="97" y="147"/>
                  </a:cubicBezTo>
                  <a:cubicBezTo>
                    <a:pt x="99" y="146"/>
                    <a:pt x="100" y="145"/>
                    <a:pt x="103" y="146"/>
                  </a:cubicBezTo>
                  <a:cubicBezTo>
                    <a:pt x="105" y="147"/>
                    <a:pt x="108" y="146"/>
                    <a:pt x="108" y="142"/>
                  </a:cubicBezTo>
                  <a:cubicBezTo>
                    <a:pt x="108" y="138"/>
                    <a:pt x="109" y="134"/>
                    <a:pt x="111" y="135"/>
                  </a:cubicBezTo>
                  <a:cubicBezTo>
                    <a:pt x="113" y="136"/>
                    <a:pt x="115" y="138"/>
                    <a:pt x="116" y="136"/>
                  </a:cubicBezTo>
                  <a:cubicBezTo>
                    <a:pt x="116" y="134"/>
                    <a:pt x="116" y="133"/>
                    <a:pt x="118" y="131"/>
                  </a:cubicBezTo>
                  <a:cubicBezTo>
                    <a:pt x="119" y="128"/>
                    <a:pt x="120" y="126"/>
                    <a:pt x="120" y="126"/>
                  </a:cubicBezTo>
                  <a:cubicBezTo>
                    <a:pt x="120" y="126"/>
                    <a:pt x="119" y="128"/>
                    <a:pt x="122" y="130"/>
                  </a:cubicBezTo>
                  <a:cubicBezTo>
                    <a:pt x="124" y="132"/>
                    <a:pt x="125" y="133"/>
                    <a:pt x="126" y="132"/>
                  </a:cubicBezTo>
                  <a:cubicBezTo>
                    <a:pt x="128" y="131"/>
                    <a:pt x="128" y="131"/>
                    <a:pt x="130" y="128"/>
                  </a:cubicBezTo>
                  <a:cubicBezTo>
                    <a:pt x="131" y="126"/>
                    <a:pt x="131" y="125"/>
                    <a:pt x="131" y="123"/>
                  </a:cubicBezTo>
                  <a:cubicBezTo>
                    <a:pt x="131" y="121"/>
                    <a:pt x="130" y="118"/>
                    <a:pt x="132" y="118"/>
                  </a:cubicBezTo>
                  <a:cubicBezTo>
                    <a:pt x="134" y="119"/>
                    <a:pt x="136" y="119"/>
                    <a:pt x="139" y="117"/>
                  </a:cubicBezTo>
                  <a:cubicBezTo>
                    <a:pt x="142" y="116"/>
                    <a:pt x="143" y="117"/>
                    <a:pt x="145" y="117"/>
                  </a:cubicBezTo>
                  <a:cubicBezTo>
                    <a:pt x="147" y="117"/>
                    <a:pt x="148" y="116"/>
                    <a:pt x="151" y="115"/>
                  </a:cubicBezTo>
                  <a:cubicBezTo>
                    <a:pt x="154" y="114"/>
                    <a:pt x="154" y="116"/>
                    <a:pt x="157" y="115"/>
                  </a:cubicBezTo>
                  <a:cubicBezTo>
                    <a:pt x="159" y="114"/>
                    <a:pt x="161" y="114"/>
                    <a:pt x="160" y="112"/>
                  </a:cubicBezTo>
                  <a:cubicBezTo>
                    <a:pt x="159" y="110"/>
                    <a:pt x="160" y="106"/>
                    <a:pt x="165" y="105"/>
                  </a:cubicBezTo>
                  <a:cubicBezTo>
                    <a:pt x="170" y="103"/>
                    <a:pt x="171" y="105"/>
                    <a:pt x="175" y="103"/>
                  </a:cubicBezTo>
                  <a:cubicBezTo>
                    <a:pt x="178" y="100"/>
                    <a:pt x="182" y="98"/>
                    <a:pt x="184" y="97"/>
                  </a:cubicBezTo>
                  <a:cubicBezTo>
                    <a:pt x="187" y="96"/>
                    <a:pt x="184" y="96"/>
                    <a:pt x="187" y="93"/>
                  </a:cubicBezTo>
                  <a:cubicBezTo>
                    <a:pt x="190" y="91"/>
                    <a:pt x="190" y="92"/>
                    <a:pt x="194" y="91"/>
                  </a:cubicBezTo>
                  <a:cubicBezTo>
                    <a:pt x="197" y="90"/>
                    <a:pt x="201" y="87"/>
                    <a:pt x="196" y="86"/>
                  </a:cubicBezTo>
                  <a:cubicBezTo>
                    <a:pt x="191" y="84"/>
                    <a:pt x="190" y="84"/>
                    <a:pt x="190" y="82"/>
                  </a:cubicBezTo>
                  <a:cubicBezTo>
                    <a:pt x="190" y="80"/>
                    <a:pt x="188" y="81"/>
                    <a:pt x="187" y="79"/>
                  </a:cubicBezTo>
                  <a:cubicBezTo>
                    <a:pt x="186" y="78"/>
                    <a:pt x="186" y="78"/>
                    <a:pt x="187" y="75"/>
                  </a:cubicBezTo>
                  <a:cubicBezTo>
                    <a:pt x="188" y="72"/>
                    <a:pt x="187" y="72"/>
                    <a:pt x="191" y="72"/>
                  </a:cubicBezTo>
                  <a:cubicBezTo>
                    <a:pt x="194" y="73"/>
                    <a:pt x="194" y="73"/>
                    <a:pt x="196" y="75"/>
                  </a:cubicBezTo>
                  <a:cubicBezTo>
                    <a:pt x="198" y="76"/>
                    <a:pt x="198" y="77"/>
                    <a:pt x="200" y="74"/>
                  </a:cubicBezTo>
                  <a:cubicBezTo>
                    <a:pt x="202" y="72"/>
                    <a:pt x="204" y="72"/>
                    <a:pt x="205" y="73"/>
                  </a:cubicBezTo>
                  <a:cubicBezTo>
                    <a:pt x="207" y="75"/>
                    <a:pt x="211" y="76"/>
                    <a:pt x="212" y="78"/>
                  </a:cubicBezTo>
                  <a:cubicBezTo>
                    <a:pt x="213" y="80"/>
                    <a:pt x="213" y="82"/>
                    <a:pt x="212" y="84"/>
                  </a:cubicBezTo>
                  <a:cubicBezTo>
                    <a:pt x="210" y="86"/>
                    <a:pt x="212" y="88"/>
                    <a:pt x="215" y="87"/>
                  </a:cubicBezTo>
                  <a:cubicBezTo>
                    <a:pt x="218" y="85"/>
                    <a:pt x="219" y="89"/>
                    <a:pt x="217" y="91"/>
                  </a:cubicBezTo>
                  <a:cubicBezTo>
                    <a:pt x="215" y="93"/>
                    <a:pt x="216" y="95"/>
                    <a:pt x="219" y="95"/>
                  </a:cubicBezTo>
                  <a:cubicBezTo>
                    <a:pt x="222" y="96"/>
                    <a:pt x="226" y="97"/>
                    <a:pt x="227" y="98"/>
                  </a:cubicBezTo>
                  <a:cubicBezTo>
                    <a:pt x="228" y="99"/>
                    <a:pt x="232" y="99"/>
                    <a:pt x="232" y="95"/>
                  </a:cubicBezTo>
                  <a:cubicBezTo>
                    <a:pt x="233" y="91"/>
                    <a:pt x="233" y="88"/>
                    <a:pt x="235" y="85"/>
                  </a:cubicBezTo>
                  <a:cubicBezTo>
                    <a:pt x="238" y="82"/>
                    <a:pt x="237" y="77"/>
                    <a:pt x="239" y="74"/>
                  </a:cubicBezTo>
                  <a:cubicBezTo>
                    <a:pt x="240" y="71"/>
                    <a:pt x="245" y="57"/>
                    <a:pt x="243" y="55"/>
                  </a:cubicBezTo>
                  <a:cubicBezTo>
                    <a:pt x="242" y="52"/>
                    <a:pt x="243" y="49"/>
                    <a:pt x="244" y="46"/>
                  </a:cubicBezTo>
                  <a:cubicBezTo>
                    <a:pt x="245" y="43"/>
                    <a:pt x="242" y="38"/>
                    <a:pt x="241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74F9FD76-2D32-4E3E-958E-81644D755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169" y="2579445"/>
              <a:ext cx="136525" cy="104775"/>
            </a:xfrm>
            <a:custGeom>
              <a:avLst/>
              <a:gdLst>
                <a:gd name="T0" fmla="*/ 0 w 39"/>
                <a:gd name="T1" fmla="*/ 2 h 30"/>
                <a:gd name="T2" fmla="*/ 4 w 39"/>
                <a:gd name="T3" fmla="*/ 7 h 30"/>
                <a:gd name="T4" fmla="*/ 10 w 39"/>
                <a:gd name="T5" fmla="*/ 10 h 30"/>
                <a:gd name="T6" fmla="*/ 12 w 39"/>
                <a:gd name="T7" fmla="*/ 15 h 30"/>
                <a:gd name="T8" fmla="*/ 15 w 39"/>
                <a:gd name="T9" fmla="*/ 19 h 30"/>
                <a:gd name="T10" fmla="*/ 17 w 39"/>
                <a:gd name="T11" fmla="*/ 24 h 30"/>
                <a:gd name="T12" fmla="*/ 22 w 39"/>
                <a:gd name="T13" fmla="*/ 26 h 30"/>
                <a:gd name="T14" fmla="*/ 25 w 39"/>
                <a:gd name="T15" fmla="*/ 28 h 30"/>
                <a:gd name="T16" fmla="*/ 28 w 39"/>
                <a:gd name="T17" fmla="*/ 28 h 30"/>
                <a:gd name="T18" fmla="*/ 31 w 39"/>
                <a:gd name="T19" fmla="*/ 29 h 30"/>
                <a:gd name="T20" fmla="*/ 35 w 39"/>
                <a:gd name="T21" fmla="*/ 28 h 30"/>
                <a:gd name="T22" fmla="*/ 37 w 39"/>
                <a:gd name="T23" fmla="*/ 23 h 30"/>
                <a:gd name="T24" fmla="*/ 37 w 39"/>
                <a:gd name="T25" fmla="*/ 20 h 30"/>
                <a:gd name="T26" fmla="*/ 37 w 39"/>
                <a:gd name="T27" fmla="*/ 17 h 30"/>
                <a:gd name="T28" fmla="*/ 38 w 39"/>
                <a:gd name="T29" fmla="*/ 15 h 30"/>
                <a:gd name="T30" fmla="*/ 35 w 39"/>
                <a:gd name="T31" fmla="*/ 11 h 30"/>
                <a:gd name="T32" fmla="*/ 32 w 39"/>
                <a:gd name="T33" fmla="*/ 13 h 30"/>
                <a:gd name="T34" fmla="*/ 29 w 39"/>
                <a:gd name="T35" fmla="*/ 13 h 30"/>
                <a:gd name="T36" fmla="*/ 23 w 39"/>
                <a:gd name="T37" fmla="*/ 10 h 30"/>
                <a:gd name="T38" fmla="*/ 19 w 39"/>
                <a:gd name="T39" fmla="*/ 8 h 30"/>
                <a:gd name="T40" fmla="*/ 15 w 39"/>
                <a:gd name="T41" fmla="*/ 7 h 30"/>
                <a:gd name="T42" fmla="*/ 11 w 39"/>
                <a:gd name="T43" fmla="*/ 5 h 30"/>
                <a:gd name="T44" fmla="*/ 8 w 39"/>
                <a:gd name="T45" fmla="*/ 4 h 30"/>
                <a:gd name="T46" fmla="*/ 4 w 39"/>
                <a:gd name="T47" fmla="*/ 3 h 30"/>
                <a:gd name="T48" fmla="*/ 0 w 39"/>
                <a:gd name="T4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30">
                  <a:moveTo>
                    <a:pt x="0" y="2"/>
                  </a:moveTo>
                  <a:cubicBezTo>
                    <a:pt x="0" y="4"/>
                    <a:pt x="2" y="6"/>
                    <a:pt x="4" y="7"/>
                  </a:cubicBezTo>
                  <a:cubicBezTo>
                    <a:pt x="6" y="7"/>
                    <a:pt x="9" y="9"/>
                    <a:pt x="10" y="10"/>
                  </a:cubicBezTo>
                  <a:cubicBezTo>
                    <a:pt x="10" y="12"/>
                    <a:pt x="11" y="14"/>
                    <a:pt x="12" y="15"/>
                  </a:cubicBezTo>
                  <a:cubicBezTo>
                    <a:pt x="14" y="17"/>
                    <a:pt x="14" y="17"/>
                    <a:pt x="15" y="19"/>
                  </a:cubicBezTo>
                  <a:cubicBezTo>
                    <a:pt x="16" y="20"/>
                    <a:pt x="16" y="22"/>
                    <a:pt x="17" y="24"/>
                  </a:cubicBezTo>
                  <a:cubicBezTo>
                    <a:pt x="18" y="25"/>
                    <a:pt x="20" y="26"/>
                    <a:pt x="22" y="26"/>
                  </a:cubicBezTo>
                  <a:cubicBezTo>
                    <a:pt x="24" y="26"/>
                    <a:pt x="25" y="27"/>
                    <a:pt x="25" y="28"/>
                  </a:cubicBezTo>
                  <a:cubicBezTo>
                    <a:pt x="26" y="29"/>
                    <a:pt x="27" y="29"/>
                    <a:pt x="28" y="28"/>
                  </a:cubicBezTo>
                  <a:cubicBezTo>
                    <a:pt x="29" y="26"/>
                    <a:pt x="31" y="27"/>
                    <a:pt x="31" y="29"/>
                  </a:cubicBezTo>
                  <a:cubicBezTo>
                    <a:pt x="32" y="30"/>
                    <a:pt x="33" y="30"/>
                    <a:pt x="35" y="28"/>
                  </a:cubicBezTo>
                  <a:cubicBezTo>
                    <a:pt x="36" y="25"/>
                    <a:pt x="38" y="26"/>
                    <a:pt x="37" y="23"/>
                  </a:cubicBezTo>
                  <a:cubicBezTo>
                    <a:pt x="36" y="21"/>
                    <a:pt x="36" y="21"/>
                    <a:pt x="37" y="20"/>
                  </a:cubicBezTo>
                  <a:cubicBezTo>
                    <a:pt x="38" y="18"/>
                    <a:pt x="38" y="18"/>
                    <a:pt x="37" y="17"/>
                  </a:cubicBezTo>
                  <a:cubicBezTo>
                    <a:pt x="37" y="16"/>
                    <a:pt x="37" y="17"/>
                    <a:pt x="38" y="15"/>
                  </a:cubicBezTo>
                  <a:cubicBezTo>
                    <a:pt x="39" y="13"/>
                    <a:pt x="37" y="12"/>
                    <a:pt x="35" y="11"/>
                  </a:cubicBezTo>
                  <a:cubicBezTo>
                    <a:pt x="33" y="11"/>
                    <a:pt x="33" y="13"/>
                    <a:pt x="32" y="13"/>
                  </a:cubicBezTo>
                  <a:cubicBezTo>
                    <a:pt x="31" y="13"/>
                    <a:pt x="30" y="15"/>
                    <a:pt x="29" y="13"/>
                  </a:cubicBezTo>
                  <a:cubicBezTo>
                    <a:pt x="28" y="10"/>
                    <a:pt x="25" y="9"/>
                    <a:pt x="23" y="10"/>
                  </a:cubicBezTo>
                  <a:cubicBezTo>
                    <a:pt x="22" y="10"/>
                    <a:pt x="19" y="9"/>
                    <a:pt x="19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5"/>
                  </a:cubicBezTo>
                  <a:cubicBezTo>
                    <a:pt x="10" y="4"/>
                    <a:pt x="10" y="4"/>
                    <a:pt x="8" y="4"/>
                  </a:cubicBezTo>
                  <a:cubicBezTo>
                    <a:pt x="7" y="4"/>
                    <a:pt x="5" y="5"/>
                    <a:pt x="4" y="3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7614F7C4-FD3F-4D37-BC1D-6554F733A8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956" y="1774582"/>
              <a:ext cx="781050" cy="749300"/>
            </a:xfrm>
            <a:custGeom>
              <a:avLst/>
              <a:gdLst>
                <a:gd name="T0" fmla="*/ 154 w 223"/>
                <a:gd name="T1" fmla="*/ 206 h 214"/>
                <a:gd name="T2" fmla="*/ 141 w 223"/>
                <a:gd name="T3" fmla="*/ 210 h 214"/>
                <a:gd name="T4" fmla="*/ 128 w 223"/>
                <a:gd name="T5" fmla="*/ 207 h 214"/>
                <a:gd name="T6" fmla="*/ 118 w 223"/>
                <a:gd name="T7" fmla="*/ 205 h 214"/>
                <a:gd name="T8" fmla="*/ 104 w 223"/>
                <a:gd name="T9" fmla="*/ 189 h 214"/>
                <a:gd name="T10" fmla="*/ 74 w 223"/>
                <a:gd name="T11" fmla="*/ 151 h 214"/>
                <a:gd name="T12" fmla="*/ 53 w 223"/>
                <a:gd name="T13" fmla="*/ 149 h 214"/>
                <a:gd name="T14" fmla="*/ 42 w 223"/>
                <a:gd name="T15" fmla="*/ 129 h 214"/>
                <a:gd name="T16" fmla="*/ 49 w 223"/>
                <a:gd name="T17" fmla="*/ 123 h 214"/>
                <a:gd name="T18" fmla="*/ 40 w 223"/>
                <a:gd name="T19" fmla="*/ 117 h 214"/>
                <a:gd name="T20" fmla="*/ 33 w 223"/>
                <a:gd name="T21" fmla="*/ 100 h 214"/>
                <a:gd name="T22" fmla="*/ 24 w 223"/>
                <a:gd name="T23" fmla="*/ 92 h 214"/>
                <a:gd name="T24" fmla="*/ 34 w 223"/>
                <a:gd name="T25" fmla="*/ 83 h 214"/>
                <a:gd name="T26" fmla="*/ 47 w 223"/>
                <a:gd name="T27" fmla="*/ 82 h 214"/>
                <a:gd name="T28" fmla="*/ 46 w 223"/>
                <a:gd name="T29" fmla="*/ 79 h 214"/>
                <a:gd name="T30" fmla="*/ 41 w 223"/>
                <a:gd name="T31" fmla="*/ 70 h 214"/>
                <a:gd name="T32" fmla="*/ 42 w 223"/>
                <a:gd name="T33" fmla="*/ 62 h 214"/>
                <a:gd name="T34" fmla="*/ 33 w 223"/>
                <a:gd name="T35" fmla="*/ 46 h 214"/>
                <a:gd name="T36" fmla="*/ 21 w 223"/>
                <a:gd name="T37" fmla="*/ 26 h 214"/>
                <a:gd name="T38" fmla="*/ 7 w 223"/>
                <a:gd name="T39" fmla="*/ 25 h 214"/>
                <a:gd name="T40" fmla="*/ 3 w 223"/>
                <a:gd name="T41" fmla="*/ 41 h 214"/>
                <a:gd name="T42" fmla="*/ 6 w 223"/>
                <a:gd name="T43" fmla="*/ 7 h 214"/>
                <a:gd name="T44" fmla="*/ 14 w 223"/>
                <a:gd name="T45" fmla="*/ 7 h 214"/>
                <a:gd name="T46" fmla="*/ 8 w 223"/>
                <a:gd name="T47" fmla="*/ 20 h 214"/>
                <a:gd name="T48" fmla="*/ 34 w 223"/>
                <a:gd name="T49" fmla="*/ 23 h 214"/>
                <a:gd name="T50" fmla="*/ 71 w 223"/>
                <a:gd name="T51" fmla="*/ 28 h 214"/>
                <a:gd name="T52" fmla="*/ 84 w 223"/>
                <a:gd name="T53" fmla="*/ 30 h 214"/>
                <a:gd name="T54" fmla="*/ 104 w 223"/>
                <a:gd name="T55" fmla="*/ 33 h 214"/>
                <a:gd name="T56" fmla="*/ 123 w 223"/>
                <a:gd name="T57" fmla="*/ 39 h 214"/>
                <a:gd name="T58" fmla="*/ 128 w 223"/>
                <a:gd name="T59" fmla="*/ 56 h 214"/>
                <a:gd name="T60" fmla="*/ 117 w 223"/>
                <a:gd name="T61" fmla="*/ 78 h 214"/>
                <a:gd name="T62" fmla="*/ 140 w 223"/>
                <a:gd name="T63" fmla="*/ 79 h 214"/>
                <a:gd name="T64" fmla="*/ 155 w 223"/>
                <a:gd name="T65" fmla="*/ 82 h 214"/>
                <a:gd name="T66" fmla="*/ 188 w 223"/>
                <a:gd name="T67" fmla="*/ 90 h 214"/>
                <a:gd name="T68" fmla="*/ 205 w 223"/>
                <a:gd name="T69" fmla="*/ 83 h 214"/>
                <a:gd name="T70" fmla="*/ 199 w 223"/>
                <a:gd name="T71" fmla="*/ 79 h 214"/>
                <a:gd name="T72" fmla="*/ 205 w 223"/>
                <a:gd name="T73" fmla="*/ 65 h 214"/>
                <a:gd name="T74" fmla="*/ 223 w 223"/>
                <a:gd name="T75" fmla="*/ 83 h 214"/>
                <a:gd name="T76" fmla="*/ 213 w 223"/>
                <a:gd name="T77" fmla="*/ 81 h 214"/>
                <a:gd name="T78" fmla="*/ 206 w 223"/>
                <a:gd name="T79" fmla="*/ 90 h 214"/>
                <a:gd name="T80" fmla="*/ 196 w 223"/>
                <a:gd name="T81" fmla="*/ 118 h 214"/>
                <a:gd name="T82" fmla="*/ 194 w 223"/>
                <a:gd name="T83" fmla="*/ 138 h 214"/>
                <a:gd name="T84" fmla="*/ 184 w 223"/>
                <a:gd name="T85" fmla="*/ 156 h 214"/>
                <a:gd name="T86" fmla="*/ 199 w 223"/>
                <a:gd name="T87" fmla="*/ 173 h 214"/>
                <a:gd name="T88" fmla="*/ 190 w 223"/>
                <a:gd name="T89" fmla="*/ 187 h 214"/>
                <a:gd name="T90" fmla="*/ 178 w 223"/>
                <a:gd name="T91" fmla="*/ 201 h 214"/>
                <a:gd name="T92" fmla="*/ 172 w 223"/>
                <a:gd name="T93" fmla="*/ 214 h 214"/>
                <a:gd name="T94" fmla="*/ 16 w 223"/>
                <a:gd name="T95" fmla="*/ 84 h 214"/>
                <a:gd name="T96" fmla="*/ 17 w 223"/>
                <a:gd name="T97" fmla="*/ 78 h 214"/>
                <a:gd name="T98" fmla="*/ 22 w 223"/>
                <a:gd name="T99" fmla="*/ 69 h 214"/>
                <a:gd name="T100" fmla="*/ 29 w 223"/>
                <a:gd name="T101" fmla="*/ 75 h 214"/>
                <a:gd name="T102" fmla="*/ 17 w 223"/>
                <a:gd name="T103" fmla="*/ 62 h 214"/>
                <a:gd name="T104" fmla="*/ 5 w 223"/>
                <a:gd name="T105" fmla="*/ 59 h 214"/>
                <a:gd name="T106" fmla="*/ 8 w 223"/>
                <a:gd name="T107" fmla="*/ 53 h 214"/>
                <a:gd name="T108" fmla="*/ 21 w 223"/>
                <a:gd name="T109" fmla="*/ 58 h 214"/>
                <a:gd name="T110" fmla="*/ 30 w 223"/>
                <a:gd name="T111" fmla="*/ 49 h 214"/>
                <a:gd name="T112" fmla="*/ 19 w 223"/>
                <a:gd name="T113" fmla="*/ 51 h 214"/>
                <a:gd name="T114" fmla="*/ 14 w 223"/>
                <a:gd name="T115" fmla="*/ 41 h 214"/>
                <a:gd name="T116" fmla="*/ 20 w 223"/>
                <a:gd name="T117" fmla="*/ 5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" h="214">
                  <a:moveTo>
                    <a:pt x="172" y="214"/>
                  </a:moveTo>
                  <a:cubicBezTo>
                    <a:pt x="171" y="214"/>
                    <a:pt x="170" y="214"/>
                    <a:pt x="169" y="213"/>
                  </a:cubicBezTo>
                  <a:cubicBezTo>
                    <a:pt x="168" y="213"/>
                    <a:pt x="168" y="213"/>
                    <a:pt x="167" y="213"/>
                  </a:cubicBezTo>
                  <a:cubicBezTo>
                    <a:pt x="165" y="213"/>
                    <a:pt x="163" y="211"/>
                    <a:pt x="162" y="211"/>
                  </a:cubicBezTo>
                  <a:cubicBezTo>
                    <a:pt x="161" y="210"/>
                    <a:pt x="161" y="210"/>
                    <a:pt x="161" y="210"/>
                  </a:cubicBezTo>
                  <a:cubicBezTo>
                    <a:pt x="160" y="210"/>
                    <a:pt x="158" y="208"/>
                    <a:pt x="156" y="207"/>
                  </a:cubicBezTo>
                  <a:cubicBezTo>
                    <a:pt x="155" y="207"/>
                    <a:pt x="155" y="206"/>
                    <a:pt x="154" y="206"/>
                  </a:cubicBezTo>
                  <a:cubicBezTo>
                    <a:pt x="154" y="206"/>
                    <a:pt x="153" y="206"/>
                    <a:pt x="153" y="206"/>
                  </a:cubicBezTo>
                  <a:cubicBezTo>
                    <a:pt x="153" y="206"/>
                    <a:pt x="152" y="206"/>
                    <a:pt x="152" y="206"/>
                  </a:cubicBezTo>
                  <a:cubicBezTo>
                    <a:pt x="151" y="207"/>
                    <a:pt x="150" y="207"/>
                    <a:pt x="150" y="207"/>
                  </a:cubicBezTo>
                  <a:cubicBezTo>
                    <a:pt x="148" y="207"/>
                    <a:pt x="148" y="207"/>
                    <a:pt x="147" y="208"/>
                  </a:cubicBezTo>
                  <a:cubicBezTo>
                    <a:pt x="146" y="209"/>
                    <a:pt x="146" y="209"/>
                    <a:pt x="146" y="209"/>
                  </a:cubicBezTo>
                  <a:cubicBezTo>
                    <a:pt x="145" y="210"/>
                    <a:pt x="144" y="210"/>
                    <a:pt x="143" y="210"/>
                  </a:cubicBezTo>
                  <a:cubicBezTo>
                    <a:pt x="142" y="210"/>
                    <a:pt x="142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4" y="205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32" y="204"/>
                    <a:pt x="132" y="204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0" y="205"/>
                    <a:pt x="129" y="206"/>
                    <a:pt x="128" y="207"/>
                  </a:cubicBezTo>
                  <a:cubicBezTo>
                    <a:pt x="128" y="207"/>
                    <a:pt x="128" y="208"/>
                    <a:pt x="127" y="208"/>
                  </a:cubicBezTo>
                  <a:cubicBezTo>
                    <a:pt x="126" y="209"/>
                    <a:pt x="126" y="209"/>
                    <a:pt x="125" y="209"/>
                  </a:cubicBezTo>
                  <a:cubicBezTo>
                    <a:pt x="123" y="209"/>
                    <a:pt x="122" y="208"/>
                    <a:pt x="122" y="207"/>
                  </a:cubicBezTo>
                  <a:cubicBezTo>
                    <a:pt x="121" y="206"/>
                    <a:pt x="121" y="206"/>
                    <a:pt x="121" y="205"/>
                  </a:cubicBezTo>
                  <a:cubicBezTo>
                    <a:pt x="121" y="204"/>
                    <a:pt x="121" y="204"/>
                    <a:pt x="121" y="204"/>
                  </a:cubicBezTo>
                  <a:cubicBezTo>
                    <a:pt x="121" y="204"/>
                    <a:pt x="120" y="204"/>
                    <a:pt x="120" y="204"/>
                  </a:cubicBezTo>
                  <a:cubicBezTo>
                    <a:pt x="120" y="204"/>
                    <a:pt x="119" y="205"/>
                    <a:pt x="118" y="205"/>
                  </a:cubicBezTo>
                  <a:cubicBezTo>
                    <a:pt x="118" y="206"/>
                    <a:pt x="118" y="206"/>
                    <a:pt x="117" y="206"/>
                  </a:cubicBezTo>
                  <a:cubicBezTo>
                    <a:pt x="117" y="206"/>
                    <a:pt x="117" y="207"/>
                    <a:pt x="116" y="207"/>
                  </a:cubicBezTo>
                  <a:cubicBezTo>
                    <a:pt x="115" y="207"/>
                    <a:pt x="115" y="205"/>
                    <a:pt x="114" y="204"/>
                  </a:cubicBezTo>
                  <a:cubicBezTo>
                    <a:pt x="113" y="203"/>
                    <a:pt x="113" y="203"/>
                    <a:pt x="113" y="202"/>
                  </a:cubicBezTo>
                  <a:cubicBezTo>
                    <a:pt x="111" y="201"/>
                    <a:pt x="112" y="198"/>
                    <a:pt x="112" y="196"/>
                  </a:cubicBezTo>
                  <a:cubicBezTo>
                    <a:pt x="112" y="194"/>
                    <a:pt x="111" y="192"/>
                    <a:pt x="109" y="191"/>
                  </a:cubicBezTo>
                  <a:cubicBezTo>
                    <a:pt x="108" y="191"/>
                    <a:pt x="106" y="190"/>
                    <a:pt x="104" y="189"/>
                  </a:cubicBezTo>
                  <a:cubicBezTo>
                    <a:pt x="103" y="189"/>
                    <a:pt x="101" y="188"/>
                    <a:pt x="100" y="188"/>
                  </a:cubicBezTo>
                  <a:cubicBezTo>
                    <a:pt x="97" y="187"/>
                    <a:pt x="92" y="180"/>
                    <a:pt x="91" y="176"/>
                  </a:cubicBezTo>
                  <a:cubicBezTo>
                    <a:pt x="91" y="174"/>
                    <a:pt x="89" y="172"/>
                    <a:pt x="87" y="171"/>
                  </a:cubicBezTo>
                  <a:cubicBezTo>
                    <a:pt x="86" y="171"/>
                    <a:pt x="86" y="170"/>
                    <a:pt x="85" y="169"/>
                  </a:cubicBezTo>
                  <a:cubicBezTo>
                    <a:pt x="84" y="168"/>
                    <a:pt x="83" y="166"/>
                    <a:pt x="80" y="161"/>
                  </a:cubicBezTo>
                  <a:cubicBezTo>
                    <a:pt x="80" y="160"/>
                    <a:pt x="79" y="158"/>
                    <a:pt x="78" y="156"/>
                  </a:cubicBezTo>
                  <a:cubicBezTo>
                    <a:pt x="78" y="153"/>
                    <a:pt x="76" y="152"/>
                    <a:pt x="74" y="151"/>
                  </a:cubicBezTo>
                  <a:cubicBezTo>
                    <a:pt x="73" y="151"/>
                    <a:pt x="73" y="151"/>
                    <a:pt x="72" y="150"/>
                  </a:cubicBezTo>
                  <a:cubicBezTo>
                    <a:pt x="71" y="149"/>
                    <a:pt x="65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1" y="149"/>
                    <a:pt x="60" y="149"/>
                    <a:pt x="59" y="149"/>
                  </a:cubicBezTo>
                  <a:cubicBezTo>
                    <a:pt x="58" y="149"/>
                    <a:pt x="57" y="149"/>
                    <a:pt x="56" y="149"/>
                  </a:cubicBezTo>
                  <a:cubicBezTo>
                    <a:pt x="55" y="149"/>
                    <a:pt x="55" y="149"/>
                    <a:pt x="54" y="149"/>
                  </a:cubicBezTo>
                  <a:cubicBezTo>
                    <a:pt x="54" y="149"/>
                    <a:pt x="53" y="149"/>
                    <a:pt x="53" y="149"/>
                  </a:cubicBezTo>
                  <a:cubicBezTo>
                    <a:pt x="51" y="149"/>
                    <a:pt x="49" y="148"/>
                    <a:pt x="48" y="146"/>
                  </a:cubicBezTo>
                  <a:cubicBezTo>
                    <a:pt x="46" y="145"/>
                    <a:pt x="46" y="144"/>
                    <a:pt x="45" y="142"/>
                  </a:cubicBezTo>
                  <a:cubicBezTo>
                    <a:pt x="45" y="141"/>
                    <a:pt x="45" y="141"/>
                    <a:pt x="44" y="140"/>
                  </a:cubicBezTo>
                  <a:cubicBezTo>
                    <a:pt x="43" y="137"/>
                    <a:pt x="42" y="135"/>
                    <a:pt x="40" y="133"/>
                  </a:cubicBezTo>
                  <a:cubicBezTo>
                    <a:pt x="40" y="133"/>
                    <a:pt x="39" y="132"/>
                    <a:pt x="39" y="131"/>
                  </a:cubicBezTo>
                  <a:cubicBezTo>
                    <a:pt x="40" y="130"/>
                    <a:pt x="40" y="130"/>
                    <a:pt x="41" y="130"/>
                  </a:cubicBezTo>
                  <a:cubicBezTo>
                    <a:pt x="42" y="130"/>
                    <a:pt x="42" y="130"/>
                    <a:pt x="42" y="129"/>
                  </a:cubicBezTo>
                  <a:cubicBezTo>
                    <a:pt x="43" y="129"/>
                    <a:pt x="44" y="129"/>
                    <a:pt x="44" y="129"/>
                  </a:cubicBezTo>
                  <a:cubicBezTo>
                    <a:pt x="45" y="129"/>
                    <a:pt x="46" y="129"/>
                    <a:pt x="48" y="130"/>
                  </a:cubicBezTo>
                  <a:cubicBezTo>
                    <a:pt x="48" y="130"/>
                    <a:pt x="49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1"/>
                    <a:pt x="51" y="131"/>
                    <a:pt x="51" y="131"/>
                  </a:cubicBezTo>
                  <a:cubicBezTo>
                    <a:pt x="51" y="130"/>
                    <a:pt x="51" y="128"/>
                    <a:pt x="51" y="126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2"/>
                    <a:pt x="48" y="122"/>
                    <a:pt x="48" y="121"/>
                  </a:cubicBezTo>
                  <a:cubicBezTo>
                    <a:pt x="48" y="121"/>
                    <a:pt x="48" y="121"/>
                    <a:pt x="48" y="120"/>
                  </a:cubicBezTo>
                  <a:cubicBezTo>
                    <a:pt x="47" y="120"/>
                    <a:pt x="47" y="119"/>
                    <a:pt x="47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0"/>
                    <a:pt x="44" y="120"/>
                    <a:pt x="43" y="120"/>
                  </a:cubicBezTo>
                  <a:cubicBezTo>
                    <a:pt x="42" y="120"/>
                    <a:pt x="41" y="120"/>
                    <a:pt x="40" y="119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39" y="116"/>
                    <a:pt x="39" y="116"/>
                    <a:pt x="39" y="115"/>
                  </a:cubicBezTo>
                  <a:cubicBezTo>
                    <a:pt x="37" y="113"/>
                    <a:pt x="37" y="112"/>
                    <a:pt x="39" y="110"/>
                  </a:cubicBezTo>
                  <a:cubicBezTo>
                    <a:pt x="39" y="109"/>
                    <a:pt x="40" y="108"/>
                    <a:pt x="40" y="108"/>
                  </a:cubicBezTo>
                  <a:cubicBezTo>
                    <a:pt x="40" y="107"/>
                    <a:pt x="41" y="107"/>
                    <a:pt x="41" y="104"/>
                  </a:cubicBezTo>
                  <a:cubicBezTo>
                    <a:pt x="41" y="101"/>
                    <a:pt x="40" y="100"/>
                    <a:pt x="40" y="100"/>
                  </a:cubicBezTo>
                  <a:cubicBezTo>
                    <a:pt x="40" y="99"/>
                    <a:pt x="38" y="99"/>
                    <a:pt x="36" y="99"/>
                  </a:cubicBezTo>
                  <a:cubicBezTo>
                    <a:pt x="35" y="99"/>
                    <a:pt x="33" y="99"/>
                    <a:pt x="33" y="100"/>
                  </a:cubicBezTo>
                  <a:cubicBezTo>
                    <a:pt x="31" y="100"/>
                    <a:pt x="30" y="101"/>
                    <a:pt x="30" y="102"/>
                  </a:cubicBezTo>
                  <a:cubicBezTo>
                    <a:pt x="29" y="102"/>
                    <a:pt x="29" y="103"/>
                    <a:pt x="28" y="103"/>
                  </a:cubicBezTo>
                  <a:cubicBezTo>
                    <a:pt x="28" y="103"/>
                    <a:pt x="28" y="102"/>
                    <a:pt x="28" y="102"/>
                  </a:cubicBezTo>
                  <a:cubicBezTo>
                    <a:pt x="27" y="101"/>
                    <a:pt x="27" y="101"/>
                    <a:pt x="25" y="99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0" y="95"/>
                    <a:pt x="22" y="93"/>
                  </a:cubicBezTo>
                  <a:cubicBezTo>
                    <a:pt x="23" y="92"/>
                    <a:pt x="23" y="92"/>
                    <a:pt x="24" y="92"/>
                  </a:cubicBezTo>
                  <a:cubicBezTo>
                    <a:pt x="25" y="92"/>
                    <a:pt x="26" y="92"/>
                    <a:pt x="27" y="91"/>
                  </a:cubicBezTo>
                  <a:cubicBezTo>
                    <a:pt x="28" y="90"/>
                    <a:pt x="29" y="90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9" y="83"/>
                    <a:pt x="32" y="83"/>
                    <a:pt x="34" y="83"/>
                  </a:cubicBezTo>
                  <a:cubicBezTo>
                    <a:pt x="35" y="83"/>
                    <a:pt x="36" y="83"/>
                    <a:pt x="37" y="83"/>
                  </a:cubicBezTo>
                  <a:cubicBezTo>
                    <a:pt x="37" y="83"/>
                    <a:pt x="38" y="83"/>
                    <a:pt x="40" y="83"/>
                  </a:cubicBezTo>
                  <a:cubicBezTo>
                    <a:pt x="41" y="83"/>
                    <a:pt x="42" y="83"/>
                    <a:pt x="43" y="83"/>
                  </a:cubicBezTo>
                  <a:cubicBezTo>
                    <a:pt x="44" y="83"/>
                    <a:pt x="45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8" y="79"/>
                    <a:pt x="49" y="79"/>
                    <a:pt x="51" y="77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2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2"/>
                    <a:pt x="50" y="74"/>
                    <a:pt x="49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6" y="79"/>
                    <a:pt x="45" y="79"/>
                    <a:pt x="44" y="78"/>
                  </a:cubicBezTo>
                  <a:cubicBezTo>
                    <a:pt x="44" y="78"/>
                    <a:pt x="43" y="78"/>
                    <a:pt x="42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8"/>
                    <a:pt x="39" y="78"/>
                    <a:pt x="39" y="77"/>
                  </a:cubicBezTo>
                  <a:cubicBezTo>
                    <a:pt x="38" y="76"/>
                    <a:pt x="38" y="74"/>
                    <a:pt x="39" y="73"/>
                  </a:cubicBezTo>
                  <a:cubicBezTo>
                    <a:pt x="39" y="71"/>
                    <a:pt x="40" y="71"/>
                    <a:pt x="41" y="70"/>
                  </a:cubicBezTo>
                  <a:cubicBezTo>
                    <a:pt x="41" y="70"/>
                    <a:pt x="42" y="70"/>
                    <a:pt x="43" y="69"/>
                  </a:cubicBezTo>
                  <a:cubicBezTo>
                    <a:pt x="43" y="68"/>
                    <a:pt x="43" y="67"/>
                    <a:pt x="43" y="66"/>
                  </a:cubicBezTo>
                  <a:cubicBezTo>
                    <a:pt x="43" y="65"/>
                    <a:pt x="43" y="64"/>
                    <a:pt x="44" y="63"/>
                  </a:cubicBezTo>
                  <a:cubicBezTo>
                    <a:pt x="44" y="63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40" y="62"/>
                    <a:pt x="40" y="61"/>
                  </a:cubicBezTo>
                  <a:cubicBezTo>
                    <a:pt x="39" y="60"/>
                    <a:pt x="39" y="59"/>
                    <a:pt x="40" y="58"/>
                  </a:cubicBezTo>
                  <a:cubicBezTo>
                    <a:pt x="41" y="57"/>
                    <a:pt x="41" y="57"/>
                    <a:pt x="40" y="56"/>
                  </a:cubicBezTo>
                  <a:cubicBezTo>
                    <a:pt x="40" y="56"/>
                    <a:pt x="40" y="55"/>
                    <a:pt x="40" y="55"/>
                  </a:cubicBezTo>
                  <a:cubicBezTo>
                    <a:pt x="39" y="55"/>
                    <a:pt x="39" y="54"/>
                    <a:pt x="38" y="53"/>
                  </a:cubicBezTo>
                  <a:cubicBezTo>
                    <a:pt x="36" y="52"/>
                    <a:pt x="35" y="51"/>
                    <a:pt x="35" y="50"/>
                  </a:cubicBezTo>
                  <a:cubicBezTo>
                    <a:pt x="35" y="49"/>
                    <a:pt x="34" y="47"/>
                    <a:pt x="33" y="46"/>
                  </a:cubicBezTo>
                  <a:cubicBezTo>
                    <a:pt x="31" y="46"/>
                    <a:pt x="30" y="43"/>
                    <a:pt x="31" y="40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29" y="37"/>
                    <a:pt x="29" y="36"/>
                    <a:pt x="28" y="36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3" y="26"/>
                    <a:pt x="22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5" y="27"/>
                    <a:pt x="14" y="28"/>
                    <a:pt x="12" y="29"/>
                  </a:cubicBezTo>
                  <a:cubicBezTo>
                    <a:pt x="11" y="29"/>
                    <a:pt x="10" y="29"/>
                    <a:pt x="10" y="29"/>
                  </a:cubicBezTo>
                  <a:cubicBezTo>
                    <a:pt x="8" y="29"/>
                    <a:pt x="8" y="28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6" y="25"/>
                    <a:pt x="6" y="27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1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8"/>
                    <a:pt x="5" y="40"/>
                    <a:pt x="4" y="40"/>
                  </a:cubicBez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1" y="35"/>
                    <a:pt x="1" y="34"/>
                    <a:pt x="1" y="33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29"/>
                    <a:pt x="0" y="25"/>
                    <a:pt x="1" y="22"/>
                  </a:cubicBezTo>
                  <a:cubicBezTo>
                    <a:pt x="2" y="17"/>
                    <a:pt x="3" y="14"/>
                    <a:pt x="5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4"/>
                    <a:pt x="8" y="2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1" y="0"/>
                    <a:pt x="12" y="1"/>
                    <a:pt x="13" y="2"/>
                  </a:cubicBezTo>
                  <a:cubicBezTo>
                    <a:pt x="14" y="2"/>
                    <a:pt x="14" y="3"/>
                    <a:pt x="15" y="3"/>
                  </a:cubicBezTo>
                  <a:cubicBezTo>
                    <a:pt x="15" y="3"/>
                    <a:pt x="16" y="3"/>
                    <a:pt x="16" y="4"/>
                  </a:cubicBezTo>
                  <a:cubicBezTo>
                    <a:pt x="16" y="5"/>
                    <a:pt x="15" y="6"/>
                    <a:pt x="14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2"/>
                    <a:pt x="8" y="16"/>
                  </a:cubicBezTo>
                  <a:cubicBezTo>
                    <a:pt x="8" y="18"/>
                    <a:pt x="8" y="19"/>
                    <a:pt x="8" y="20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3"/>
                    <a:pt x="11" y="23"/>
                    <a:pt x="12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1"/>
                    <a:pt x="27" y="21"/>
                    <a:pt x="29" y="21"/>
                  </a:cubicBezTo>
                  <a:cubicBezTo>
                    <a:pt x="30" y="21"/>
                    <a:pt x="31" y="21"/>
                    <a:pt x="31" y="22"/>
                  </a:cubicBezTo>
                  <a:cubicBezTo>
                    <a:pt x="32" y="22"/>
                    <a:pt x="32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38" y="22"/>
                    <a:pt x="38" y="22"/>
                    <a:pt x="39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22"/>
                    <a:pt x="53" y="23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70" y="27"/>
                    <a:pt x="71" y="28"/>
                  </a:cubicBezTo>
                  <a:cubicBezTo>
                    <a:pt x="72" y="29"/>
                    <a:pt x="72" y="30"/>
                    <a:pt x="72" y="31"/>
                  </a:cubicBezTo>
                  <a:cubicBezTo>
                    <a:pt x="71" y="32"/>
                    <a:pt x="71" y="33"/>
                    <a:pt x="72" y="34"/>
                  </a:cubicBezTo>
                  <a:cubicBezTo>
                    <a:pt x="73" y="35"/>
                    <a:pt x="73" y="35"/>
                    <a:pt x="74" y="35"/>
                  </a:cubicBezTo>
                  <a:cubicBezTo>
                    <a:pt x="75" y="35"/>
                    <a:pt x="77" y="34"/>
                    <a:pt x="78" y="33"/>
                  </a:cubicBezTo>
                  <a:cubicBezTo>
                    <a:pt x="80" y="30"/>
                    <a:pt x="83" y="30"/>
                    <a:pt x="83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1"/>
                    <a:pt x="84" y="34"/>
                    <a:pt x="85" y="35"/>
                  </a:cubicBezTo>
                  <a:cubicBezTo>
                    <a:pt x="85" y="35"/>
                    <a:pt x="86" y="34"/>
                    <a:pt x="86" y="34"/>
                  </a:cubicBezTo>
                  <a:cubicBezTo>
                    <a:pt x="86" y="33"/>
                    <a:pt x="87" y="32"/>
                    <a:pt x="88" y="31"/>
                  </a:cubicBezTo>
                  <a:cubicBezTo>
                    <a:pt x="90" y="29"/>
                    <a:pt x="95" y="27"/>
                    <a:pt x="95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7" y="30"/>
                    <a:pt x="101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7" y="34"/>
                    <a:pt x="109" y="35"/>
                    <a:pt x="111" y="36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2" y="36"/>
                    <a:pt x="123" y="39"/>
                  </a:cubicBezTo>
                  <a:cubicBezTo>
                    <a:pt x="125" y="41"/>
                    <a:pt x="125" y="43"/>
                    <a:pt x="125" y="46"/>
                  </a:cubicBezTo>
                  <a:cubicBezTo>
                    <a:pt x="125" y="48"/>
                    <a:pt x="124" y="49"/>
                    <a:pt x="123" y="50"/>
                  </a:cubicBezTo>
                  <a:cubicBezTo>
                    <a:pt x="124" y="50"/>
                    <a:pt x="125" y="50"/>
                    <a:pt x="126" y="51"/>
                  </a:cubicBezTo>
                  <a:cubicBezTo>
                    <a:pt x="126" y="51"/>
                    <a:pt x="126" y="51"/>
                    <a:pt x="127" y="51"/>
                  </a:cubicBezTo>
                  <a:cubicBezTo>
                    <a:pt x="127" y="51"/>
                    <a:pt x="128" y="51"/>
                    <a:pt x="128" y="52"/>
                  </a:cubicBezTo>
                  <a:cubicBezTo>
                    <a:pt x="129" y="52"/>
                    <a:pt x="129" y="53"/>
                    <a:pt x="129" y="54"/>
                  </a:cubicBezTo>
                  <a:cubicBezTo>
                    <a:pt x="129" y="55"/>
                    <a:pt x="128" y="55"/>
                    <a:pt x="128" y="56"/>
                  </a:cubicBezTo>
                  <a:cubicBezTo>
                    <a:pt x="128" y="58"/>
                    <a:pt x="128" y="59"/>
                    <a:pt x="128" y="61"/>
                  </a:cubicBezTo>
                  <a:cubicBezTo>
                    <a:pt x="128" y="65"/>
                    <a:pt x="127" y="68"/>
                    <a:pt x="126" y="71"/>
                  </a:cubicBezTo>
                  <a:cubicBezTo>
                    <a:pt x="124" y="74"/>
                    <a:pt x="121" y="74"/>
                    <a:pt x="119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5" y="76"/>
                    <a:pt x="115" y="77"/>
                  </a:cubicBezTo>
                  <a:cubicBezTo>
                    <a:pt x="115" y="77"/>
                    <a:pt x="115" y="78"/>
                    <a:pt x="116" y="78"/>
                  </a:cubicBezTo>
                  <a:cubicBezTo>
                    <a:pt x="116" y="78"/>
                    <a:pt x="117" y="78"/>
                    <a:pt x="117" y="78"/>
                  </a:cubicBezTo>
                  <a:cubicBezTo>
                    <a:pt x="120" y="78"/>
                    <a:pt x="123" y="77"/>
                    <a:pt x="124" y="75"/>
                  </a:cubicBezTo>
                  <a:cubicBezTo>
                    <a:pt x="126" y="74"/>
                    <a:pt x="130" y="73"/>
                    <a:pt x="131" y="73"/>
                  </a:cubicBezTo>
                  <a:cubicBezTo>
                    <a:pt x="132" y="73"/>
                    <a:pt x="133" y="73"/>
                    <a:pt x="133" y="73"/>
                  </a:cubicBezTo>
                  <a:cubicBezTo>
                    <a:pt x="135" y="73"/>
                    <a:pt x="136" y="73"/>
                    <a:pt x="137" y="74"/>
                  </a:cubicBezTo>
                  <a:cubicBezTo>
                    <a:pt x="137" y="74"/>
                    <a:pt x="137" y="74"/>
                    <a:pt x="138" y="74"/>
                  </a:cubicBezTo>
                  <a:cubicBezTo>
                    <a:pt x="139" y="75"/>
                    <a:pt x="141" y="76"/>
                    <a:pt x="141" y="78"/>
                  </a:cubicBezTo>
                  <a:cubicBezTo>
                    <a:pt x="141" y="78"/>
                    <a:pt x="141" y="79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39" y="80"/>
                    <a:pt x="139" y="80"/>
                    <a:pt x="141" y="82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2" y="83"/>
                    <a:pt x="143" y="82"/>
                    <a:pt x="144" y="82"/>
                  </a:cubicBezTo>
                  <a:cubicBezTo>
                    <a:pt x="145" y="81"/>
                    <a:pt x="146" y="81"/>
                    <a:pt x="146" y="80"/>
                  </a:cubicBezTo>
                  <a:cubicBezTo>
                    <a:pt x="147" y="79"/>
                    <a:pt x="148" y="79"/>
                    <a:pt x="149" y="79"/>
                  </a:cubicBezTo>
                  <a:cubicBezTo>
                    <a:pt x="151" y="79"/>
                    <a:pt x="154" y="81"/>
                    <a:pt x="155" y="82"/>
                  </a:cubicBezTo>
                  <a:cubicBezTo>
                    <a:pt x="156" y="82"/>
                    <a:pt x="157" y="82"/>
                    <a:pt x="157" y="83"/>
                  </a:cubicBezTo>
                  <a:cubicBezTo>
                    <a:pt x="159" y="84"/>
                    <a:pt x="160" y="85"/>
                    <a:pt x="162" y="85"/>
                  </a:cubicBezTo>
                  <a:cubicBezTo>
                    <a:pt x="165" y="86"/>
                    <a:pt x="172" y="88"/>
                    <a:pt x="173" y="90"/>
                  </a:cubicBezTo>
                  <a:cubicBezTo>
                    <a:pt x="174" y="90"/>
                    <a:pt x="174" y="90"/>
                    <a:pt x="174" y="91"/>
                  </a:cubicBezTo>
                  <a:cubicBezTo>
                    <a:pt x="175" y="92"/>
                    <a:pt x="177" y="94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4" y="95"/>
                    <a:pt x="186" y="92"/>
                    <a:pt x="188" y="90"/>
                  </a:cubicBezTo>
                  <a:cubicBezTo>
                    <a:pt x="188" y="89"/>
                    <a:pt x="189" y="89"/>
                    <a:pt x="190" y="88"/>
                  </a:cubicBezTo>
                  <a:cubicBezTo>
                    <a:pt x="192" y="86"/>
                    <a:pt x="194" y="85"/>
                    <a:pt x="198" y="85"/>
                  </a:cubicBezTo>
                  <a:cubicBezTo>
                    <a:pt x="198" y="85"/>
                    <a:pt x="199" y="85"/>
                    <a:pt x="200" y="85"/>
                  </a:cubicBezTo>
                  <a:cubicBezTo>
                    <a:pt x="201" y="85"/>
                    <a:pt x="201" y="85"/>
                    <a:pt x="202" y="85"/>
                  </a:cubicBezTo>
                  <a:cubicBezTo>
                    <a:pt x="202" y="85"/>
                    <a:pt x="203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5" y="83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6" y="82"/>
                    <a:pt x="207" y="80"/>
                    <a:pt x="206" y="79"/>
                  </a:cubicBezTo>
                  <a:cubicBezTo>
                    <a:pt x="206" y="78"/>
                    <a:pt x="206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7"/>
                    <a:pt x="205" y="77"/>
                    <a:pt x="204" y="77"/>
                  </a:cubicBezTo>
                  <a:cubicBezTo>
                    <a:pt x="203" y="79"/>
                    <a:pt x="201" y="79"/>
                    <a:pt x="200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7"/>
                    <a:pt x="198" y="77"/>
                    <a:pt x="198" y="77"/>
                  </a:cubicBezTo>
                  <a:cubicBezTo>
                    <a:pt x="198" y="76"/>
                    <a:pt x="198" y="75"/>
                    <a:pt x="199" y="73"/>
                  </a:cubicBezTo>
                  <a:cubicBezTo>
                    <a:pt x="199" y="72"/>
                    <a:pt x="199" y="72"/>
                    <a:pt x="199" y="71"/>
                  </a:cubicBezTo>
                  <a:cubicBezTo>
                    <a:pt x="199" y="70"/>
                    <a:pt x="199" y="70"/>
                    <a:pt x="201" y="68"/>
                  </a:cubicBezTo>
                  <a:cubicBezTo>
                    <a:pt x="202" y="66"/>
                    <a:pt x="203" y="65"/>
                    <a:pt x="205" y="65"/>
                  </a:cubicBezTo>
                  <a:cubicBezTo>
                    <a:pt x="205" y="65"/>
                    <a:pt x="206" y="65"/>
                    <a:pt x="207" y="66"/>
                  </a:cubicBezTo>
                  <a:cubicBezTo>
                    <a:pt x="209" y="67"/>
                    <a:pt x="210" y="67"/>
                    <a:pt x="213" y="68"/>
                  </a:cubicBezTo>
                  <a:cubicBezTo>
                    <a:pt x="216" y="69"/>
                    <a:pt x="217" y="71"/>
                    <a:pt x="217" y="72"/>
                  </a:cubicBezTo>
                  <a:cubicBezTo>
                    <a:pt x="217" y="73"/>
                    <a:pt x="217" y="73"/>
                    <a:pt x="218" y="74"/>
                  </a:cubicBezTo>
                  <a:cubicBezTo>
                    <a:pt x="218" y="74"/>
                    <a:pt x="219" y="75"/>
                    <a:pt x="219" y="76"/>
                  </a:cubicBezTo>
                  <a:cubicBezTo>
                    <a:pt x="220" y="77"/>
                    <a:pt x="220" y="79"/>
                    <a:pt x="221" y="79"/>
                  </a:cubicBezTo>
                  <a:cubicBezTo>
                    <a:pt x="223" y="81"/>
                    <a:pt x="223" y="82"/>
                    <a:pt x="223" y="83"/>
                  </a:cubicBezTo>
                  <a:cubicBezTo>
                    <a:pt x="222" y="84"/>
                    <a:pt x="222" y="84"/>
                    <a:pt x="221" y="84"/>
                  </a:cubicBezTo>
                  <a:cubicBezTo>
                    <a:pt x="221" y="84"/>
                    <a:pt x="221" y="84"/>
                    <a:pt x="221" y="84"/>
                  </a:cubicBezTo>
                  <a:cubicBezTo>
                    <a:pt x="221" y="84"/>
                    <a:pt x="220" y="84"/>
                    <a:pt x="220" y="84"/>
                  </a:cubicBezTo>
                  <a:cubicBezTo>
                    <a:pt x="219" y="83"/>
                    <a:pt x="218" y="83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ubicBezTo>
                    <a:pt x="215" y="82"/>
                    <a:pt x="214" y="82"/>
                    <a:pt x="214" y="81"/>
                  </a:cubicBezTo>
                  <a:cubicBezTo>
                    <a:pt x="214" y="81"/>
                    <a:pt x="213" y="81"/>
                    <a:pt x="213" y="81"/>
                  </a:cubicBezTo>
                  <a:cubicBezTo>
                    <a:pt x="213" y="81"/>
                    <a:pt x="212" y="81"/>
                    <a:pt x="212" y="81"/>
                  </a:cubicBezTo>
                  <a:cubicBezTo>
                    <a:pt x="209" y="83"/>
                    <a:pt x="209" y="83"/>
                    <a:pt x="210" y="85"/>
                  </a:cubicBezTo>
                  <a:cubicBezTo>
                    <a:pt x="210" y="86"/>
                    <a:pt x="210" y="87"/>
                    <a:pt x="209" y="88"/>
                  </a:cubicBezTo>
                  <a:cubicBezTo>
                    <a:pt x="209" y="88"/>
                    <a:pt x="208" y="89"/>
                    <a:pt x="208" y="89"/>
                  </a:cubicBezTo>
                  <a:cubicBezTo>
                    <a:pt x="207" y="89"/>
                    <a:pt x="207" y="88"/>
                    <a:pt x="206" y="88"/>
                  </a:cubicBezTo>
                  <a:cubicBezTo>
                    <a:pt x="206" y="88"/>
                    <a:pt x="206" y="88"/>
                    <a:pt x="206" y="87"/>
                  </a:cubicBezTo>
                  <a:cubicBezTo>
                    <a:pt x="206" y="88"/>
                    <a:pt x="206" y="89"/>
                    <a:pt x="206" y="90"/>
                  </a:cubicBezTo>
                  <a:cubicBezTo>
                    <a:pt x="206" y="90"/>
                    <a:pt x="206" y="91"/>
                    <a:pt x="206" y="91"/>
                  </a:cubicBezTo>
                  <a:cubicBezTo>
                    <a:pt x="206" y="93"/>
                    <a:pt x="206" y="99"/>
                    <a:pt x="206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3"/>
                    <a:pt x="208" y="106"/>
                    <a:pt x="207" y="109"/>
                  </a:cubicBezTo>
                  <a:cubicBezTo>
                    <a:pt x="207" y="111"/>
                    <a:pt x="203" y="113"/>
                    <a:pt x="200" y="115"/>
                  </a:cubicBezTo>
                  <a:cubicBezTo>
                    <a:pt x="199" y="115"/>
                    <a:pt x="199" y="115"/>
                    <a:pt x="199" y="115"/>
                  </a:cubicBezTo>
                  <a:cubicBezTo>
                    <a:pt x="198" y="116"/>
                    <a:pt x="196" y="117"/>
                    <a:pt x="196" y="118"/>
                  </a:cubicBezTo>
                  <a:cubicBezTo>
                    <a:pt x="195" y="121"/>
                    <a:pt x="192" y="123"/>
                    <a:pt x="189" y="123"/>
                  </a:cubicBezTo>
                  <a:cubicBezTo>
                    <a:pt x="187" y="123"/>
                    <a:pt x="185" y="124"/>
                    <a:pt x="183" y="126"/>
                  </a:cubicBezTo>
                  <a:cubicBezTo>
                    <a:pt x="183" y="127"/>
                    <a:pt x="183" y="129"/>
                    <a:pt x="183" y="129"/>
                  </a:cubicBezTo>
                  <a:cubicBezTo>
                    <a:pt x="184" y="131"/>
                    <a:pt x="185" y="133"/>
                    <a:pt x="186" y="133"/>
                  </a:cubicBezTo>
                  <a:cubicBezTo>
                    <a:pt x="187" y="133"/>
                    <a:pt x="187" y="134"/>
                    <a:pt x="188" y="134"/>
                  </a:cubicBezTo>
                  <a:cubicBezTo>
                    <a:pt x="190" y="134"/>
                    <a:pt x="192" y="135"/>
                    <a:pt x="193" y="136"/>
                  </a:cubicBezTo>
                  <a:cubicBezTo>
                    <a:pt x="193" y="137"/>
                    <a:pt x="193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3" y="140"/>
                    <a:pt x="193" y="143"/>
                    <a:pt x="192" y="144"/>
                  </a:cubicBezTo>
                  <a:cubicBezTo>
                    <a:pt x="191" y="144"/>
                    <a:pt x="190" y="145"/>
                    <a:pt x="190" y="145"/>
                  </a:cubicBezTo>
                  <a:cubicBezTo>
                    <a:pt x="189" y="146"/>
                    <a:pt x="189" y="147"/>
                    <a:pt x="187" y="148"/>
                  </a:cubicBezTo>
                  <a:cubicBezTo>
                    <a:pt x="184" y="150"/>
                    <a:pt x="183" y="151"/>
                    <a:pt x="183" y="153"/>
                  </a:cubicBezTo>
                  <a:cubicBezTo>
                    <a:pt x="184" y="154"/>
                    <a:pt x="184" y="155"/>
                    <a:pt x="184" y="156"/>
                  </a:cubicBezTo>
                  <a:cubicBezTo>
                    <a:pt x="185" y="157"/>
                    <a:pt x="186" y="159"/>
                    <a:pt x="185" y="160"/>
                  </a:cubicBezTo>
                  <a:cubicBezTo>
                    <a:pt x="184" y="163"/>
                    <a:pt x="184" y="164"/>
                    <a:pt x="185" y="164"/>
                  </a:cubicBezTo>
                  <a:cubicBezTo>
                    <a:pt x="186" y="165"/>
                    <a:pt x="186" y="166"/>
                    <a:pt x="187" y="167"/>
                  </a:cubicBezTo>
                  <a:cubicBezTo>
                    <a:pt x="187" y="168"/>
                    <a:pt x="187" y="169"/>
                    <a:pt x="189" y="170"/>
                  </a:cubicBezTo>
                  <a:cubicBezTo>
                    <a:pt x="191" y="170"/>
                    <a:pt x="193" y="171"/>
                    <a:pt x="195" y="171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97" y="172"/>
                    <a:pt x="199" y="172"/>
                    <a:pt x="199" y="173"/>
                  </a:cubicBezTo>
                  <a:cubicBezTo>
                    <a:pt x="200" y="173"/>
                    <a:pt x="199" y="174"/>
                    <a:pt x="199" y="175"/>
                  </a:cubicBezTo>
                  <a:cubicBezTo>
                    <a:pt x="198" y="177"/>
                    <a:pt x="198" y="179"/>
                    <a:pt x="198" y="180"/>
                  </a:cubicBezTo>
                  <a:cubicBezTo>
                    <a:pt x="198" y="181"/>
                    <a:pt x="197" y="182"/>
                    <a:pt x="197" y="183"/>
                  </a:cubicBezTo>
                  <a:cubicBezTo>
                    <a:pt x="197" y="185"/>
                    <a:pt x="196" y="188"/>
                    <a:pt x="193" y="188"/>
                  </a:cubicBezTo>
                  <a:cubicBezTo>
                    <a:pt x="193" y="188"/>
                    <a:pt x="193" y="188"/>
                    <a:pt x="193" y="188"/>
                  </a:cubicBezTo>
                  <a:cubicBezTo>
                    <a:pt x="193" y="188"/>
                    <a:pt x="193" y="188"/>
                    <a:pt x="192" y="188"/>
                  </a:cubicBezTo>
                  <a:cubicBezTo>
                    <a:pt x="192" y="188"/>
                    <a:pt x="191" y="187"/>
                    <a:pt x="190" y="187"/>
                  </a:cubicBezTo>
                  <a:cubicBezTo>
                    <a:pt x="190" y="187"/>
                    <a:pt x="189" y="187"/>
                    <a:pt x="189" y="187"/>
                  </a:cubicBezTo>
                  <a:cubicBezTo>
                    <a:pt x="189" y="187"/>
                    <a:pt x="189" y="187"/>
                    <a:pt x="189" y="188"/>
                  </a:cubicBezTo>
                  <a:cubicBezTo>
                    <a:pt x="189" y="189"/>
                    <a:pt x="189" y="189"/>
                    <a:pt x="190" y="190"/>
                  </a:cubicBezTo>
                  <a:cubicBezTo>
                    <a:pt x="190" y="192"/>
                    <a:pt x="190" y="193"/>
                    <a:pt x="189" y="195"/>
                  </a:cubicBezTo>
                  <a:cubicBezTo>
                    <a:pt x="188" y="195"/>
                    <a:pt x="188" y="196"/>
                    <a:pt x="187" y="196"/>
                  </a:cubicBezTo>
                  <a:cubicBezTo>
                    <a:pt x="186" y="198"/>
                    <a:pt x="185" y="199"/>
                    <a:pt x="183" y="199"/>
                  </a:cubicBezTo>
                  <a:cubicBezTo>
                    <a:pt x="181" y="199"/>
                    <a:pt x="180" y="200"/>
                    <a:pt x="178" y="201"/>
                  </a:cubicBezTo>
                  <a:cubicBezTo>
                    <a:pt x="177" y="202"/>
                    <a:pt x="177" y="202"/>
                    <a:pt x="176" y="202"/>
                  </a:cubicBezTo>
                  <a:cubicBezTo>
                    <a:pt x="175" y="203"/>
                    <a:pt x="175" y="203"/>
                    <a:pt x="175" y="205"/>
                  </a:cubicBezTo>
                  <a:cubicBezTo>
                    <a:pt x="175" y="207"/>
                    <a:pt x="175" y="210"/>
                    <a:pt x="175" y="211"/>
                  </a:cubicBezTo>
                  <a:cubicBezTo>
                    <a:pt x="175" y="212"/>
                    <a:pt x="176" y="212"/>
                    <a:pt x="176" y="212"/>
                  </a:cubicBezTo>
                  <a:cubicBezTo>
                    <a:pt x="175" y="213"/>
                    <a:pt x="175" y="213"/>
                    <a:pt x="175" y="213"/>
                  </a:cubicBezTo>
                  <a:cubicBezTo>
                    <a:pt x="174" y="213"/>
                    <a:pt x="174" y="213"/>
                    <a:pt x="173" y="214"/>
                  </a:cubicBezTo>
                  <a:cubicBezTo>
                    <a:pt x="173" y="214"/>
                    <a:pt x="172" y="214"/>
                    <a:pt x="172" y="214"/>
                  </a:cubicBezTo>
                  <a:close/>
                  <a:moveTo>
                    <a:pt x="140" y="86"/>
                  </a:moveTo>
                  <a:cubicBezTo>
                    <a:pt x="139" y="86"/>
                    <a:pt x="139" y="86"/>
                    <a:pt x="139" y="86"/>
                  </a:cubicBezTo>
                  <a:cubicBezTo>
                    <a:pt x="138" y="86"/>
                    <a:pt x="138" y="87"/>
                    <a:pt x="138" y="87"/>
                  </a:cubicBezTo>
                  <a:cubicBezTo>
                    <a:pt x="137" y="88"/>
                    <a:pt x="137" y="90"/>
                    <a:pt x="137" y="93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9" y="88"/>
                    <a:pt x="140" y="86"/>
                  </a:cubicBezTo>
                  <a:close/>
                  <a:moveTo>
                    <a:pt x="16" y="84"/>
                  </a:moveTo>
                  <a:cubicBezTo>
                    <a:pt x="16" y="84"/>
                    <a:pt x="15" y="84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2"/>
                    <a:pt x="11" y="81"/>
                    <a:pt x="12" y="79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6"/>
                    <a:pt x="12" y="75"/>
                    <a:pt x="13" y="75"/>
                  </a:cubicBezTo>
                  <a:cubicBezTo>
                    <a:pt x="14" y="75"/>
                    <a:pt x="14" y="75"/>
                    <a:pt x="15" y="77"/>
                  </a:cubicBezTo>
                  <a:cubicBezTo>
                    <a:pt x="16" y="77"/>
                    <a:pt x="16" y="78"/>
                    <a:pt x="17" y="78"/>
                  </a:cubicBezTo>
                  <a:cubicBezTo>
                    <a:pt x="17" y="78"/>
                    <a:pt x="18" y="78"/>
                    <a:pt x="18" y="79"/>
                  </a:cubicBezTo>
                  <a:cubicBezTo>
                    <a:pt x="19" y="80"/>
                    <a:pt x="19" y="80"/>
                    <a:pt x="18" y="81"/>
                  </a:cubicBezTo>
                  <a:cubicBezTo>
                    <a:pt x="18" y="83"/>
                    <a:pt x="18" y="84"/>
                    <a:pt x="16" y="84"/>
                  </a:cubicBezTo>
                  <a:close/>
                  <a:moveTo>
                    <a:pt x="25" y="75"/>
                  </a:moveTo>
                  <a:cubicBezTo>
                    <a:pt x="24" y="75"/>
                    <a:pt x="23" y="74"/>
                    <a:pt x="23" y="73"/>
                  </a:cubicBezTo>
                  <a:cubicBezTo>
                    <a:pt x="23" y="72"/>
                    <a:pt x="22" y="72"/>
                    <a:pt x="22" y="71"/>
                  </a:cubicBezTo>
                  <a:cubicBezTo>
                    <a:pt x="22" y="70"/>
                    <a:pt x="22" y="69"/>
                    <a:pt x="22" y="69"/>
                  </a:cubicBezTo>
                  <a:cubicBezTo>
                    <a:pt x="22" y="68"/>
                    <a:pt x="24" y="68"/>
                    <a:pt x="25" y="68"/>
                  </a:cubicBezTo>
                  <a:cubicBezTo>
                    <a:pt x="26" y="67"/>
                    <a:pt x="29" y="64"/>
                    <a:pt x="31" y="64"/>
                  </a:cubicBezTo>
                  <a:cubicBezTo>
                    <a:pt x="31" y="64"/>
                    <a:pt x="32" y="65"/>
                    <a:pt x="32" y="65"/>
                  </a:cubicBezTo>
                  <a:cubicBezTo>
                    <a:pt x="33" y="66"/>
                    <a:pt x="33" y="67"/>
                    <a:pt x="32" y="69"/>
                  </a:cubicBezTo>
                  <a:cubicBezTo>
                    <a:pt x="32" y="70"/>
                    <a:pt x="32" y="71"/>
                    <a:pt x="32" y="72"/>
                  </a:cubicBezTo>
                  <a:cubicBezTo>
                    <a:pt x="32" y="73"/>
                    <a:pt x="31" y="75"/>
                    <a:pt x="30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6" y="75"/>
                    <a:pt x="26" y="75"/>
                    <a:pt x="25" y="75"/>
                  </a:cubicBezTo>
                  <a:close/>
                  <a:moveTo>
                    <a:pt x="19" y="67"/>
                  </a:moveTo>
                  <a:cubicBezTo>
                    <a:pt x="18" y="67"/>
                    <a:pt x="18" y="66"/>
                    <a:pt x="18" y="65"/>
                  </a:cubicBezTo>
                  <a:cubicBezTo>
                    <a:pt x="18" y="64"/>
                    <a:pt x="17" y="64"/>
                    <a:pt x="17" y="63"/>
                  </a:cubicBezTo>
                  <a:cubicBezTo>
                    <a:pt x="17" y="63"/>
                    <a:pt x="16" y="62"/>
                    <a:pt x="17" y="62"/>
                  </a:cubicBezTo>
                  <a:cubicBezTo>
                    <a:pt x="17" y="62"/>
                    <a:pt x="17" y="61"/>
                    <a:pt x="18" y="61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20" y="67"/>
                    <a:pt x="19" y="67"/>
                    <a:pt x="19" y="67"/>
                  </a:cubicBezTo>
                  <a:close/>
                  <a:moveTo>
                    <a:pt x="8" y="60"/>
                  </a:moveTo>
                  <a:cubicBezTo>
                    <a:pt x="7" y="60"/>
                    <a:pt x="6" y="59"/>
                    <a:pt x="5" y="59"/>
                  </a:cubicBezTo>
                  <a:cubicBezTo>
                    <a:pt x="2" y="57"/>
                    <a:pt x="2" y="56"/>
                    <a:pt x="2" y="53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48"/>
                    <a:pt x="3" y="47"/>
                    <a:pt x="4" y="46"/>
                  </a:cubicBezTo>
                  <a:cubicBezTo>
                    <a:pt x="5" y="46"/>
                    <a:pt x="5" y="46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6" y="50"/>
                    <a:pt x="8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0" y="55"/>
                    <a:pt x="10" y="55"/>
                    <a:pt x="10" y="57"/>
                  </a:cubicBezTo>
                  <a:cubicBezTo>
                    <a:pt x="10" y="57"/>
                    <a:pt x="10" y="57"/>
                    <a:pt x="10" y="58"/>
                  </a:cubicBezTo>
                  <a:cubicBezTo>
                    <a:pt x="10" y="58"/>
                    <a:pt x="10" y="59"/>
                    <a:pt x="10" y="59"/>
                  </a:cubicBezTo>
                  <a:cubicBezTo>
                    <a:pt x="9" y="60"/>
                    <a:pt x="9" y="60"/>
                    <a:pt x="8" y="60"/>
                  </a:cubicBezTo>
                  <a:close/>
                  <a:moveTo>
                    <a:pt x="23" y="59"/>
                  </a:moveTo>
                  <a:cubicBezTo>
                    <a:pt x="22" y="59"/>
                    <a:pt x="22" y="58"/>
                    <a:pt x="21" y="58"/>
                  </a:cubicBezTo>
                  <a:cubicBezTo>
                    <a:pt x="19" y="57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4" y="55"/>
                    <a:pt x="25" y="54"/>
                    <a:pt x="26" y="53"/>
                  </a:cubicBezTo>
                  <a:cubicBezTo>
                    <a:pt x="27" y="52"/>
                    <a:pt x="28" y="52"/>
                    <a:pt x="28" y="51"/>
                  </a:cubicBezTo>
                  <a:cubicBezTo>
                    <a:pt x="29" y="51"/>
                    <a:pt x="29" y="50"/>
                    <a:pt x="30" y="4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6"/>
                    <a:pt x="28" y="57"/>
                  </a:cubicBezTo>
                  <a:cubicBezTo>
                    <a:pt x="28" y="57"/>
                    <a:pt x="27" y="57"/>
                    <a:pt x="27" y="57"/>
                  </a:cubicBezTo>
                  <a:cubicBezTo>
                    <a:pt x="25" y="58"/>
                    <a:pt x="24" y="59"/>
                    <a:pt x="23" y="59"/>
                  </a:cubicBezTo>
                  <a:close/>
                  <a:moveTo>
                    <a:pt x="20" y="52"/>
                  </a:moveTo>
                  <a:cubicBezTo>
                    <a:pt x="20" y="52"/>
                    <a:pt x="19" y="52"/>
                    <a:pt x="19" y="51"/>
                  </a:cubicBezTo>
                  <a:cubicBezTo>
                    <a:pt x="18" y="51"/>
                    <a:pt x="17" y="51"/>
                    <a:pt x="16" y="51"/>
                  </a:cubicBezTo>
                  <a:cubicBezTo>
                    <a:pt x="13" y="51"/>
                    <a:pt x="11" y="50"/>
                    <a:pt x="10" y="48"/>
                  </a:cubicBezTo>
                  <a:cubicBezTo>
                    <a:pt x="8" y="45"/>
                    <a:pt x="9" y="43"/>
                    <a:pt x="9" y="43"/>
                  </a:cubicBezTo>
                  <a:cubicBezTo>
                    <a:pt x="10" y="42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3" y="41"/>
                  </a:cubicBezTo>
                  <a:cubicBezTo>
                    <a:pt x="13" y="41"/>
                    <a:pt x="13" y="41"/>
                    <a:pt x="14" y="41"/>
                  </a:cubicBezTo>
                  <a:cubicBezTo>
                    <a:pt x="17" y="40"/>
                    <a:pt x="17" y="40"/>
                    <a:pt x="19" y="40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40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4"/>
                    <a:pt x="24" y="44"/>
                    <a:pt x="23" y="47"/>
                  </a:cubicBezTo>
                  <a:cubicBezTo>
                    <a:pt x="23" y="48"/>
                    <a:pt x="23" y="48"/>
                    <a:pt x="22" y="49"/>
                  </a:cubicBezTo>
                  <a:cubicBezTo>
                    <a:pt x="22" y="50"/>
                    <a:pt x="22" y="52"/>
                    <a:pt x="20" y="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9D680CE-E58A-4C19-BABF-5F1CDC268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956" y="1774582"/>
              <a:ext cx="781050" cy="752475"/>
            </a:xfrm>
            <a:custGeom>
              <a:avLst/>
              <a:gdLst>
                <a:gd name="T0" fmla="*/ 26 w 223"/>
                <a:gd name="T1" fmla="*/ 22 h 215"/>
                <a:gd name="T2" fmla="*/ 79 w 223"/>
                <a:gd name="T3" fmla="*/ 33 h 215"/>
                <a:gd name="T4" fmla="*/ 123 w 223"/>
                <a:gd name="T5" fmla="*/ 39 h 215"/>
                <a:gd name="T6" fmla="*/ 132 w 223"/>
                <a:gd name="T7" fmla="*/ 74 h 215"/>
                <a:gd name="T8" fmla="*/ 155 w 223"/>
                <a:gd name="T9" fmla="*/ 82 h 215"/>
                <a:gd name="T10" fmla="*/ 207 w 223"/>
                <a:gd name="T11" fmla="*/ 109 h 215"/>
                <a:gd name="T12" fmla="*/ 185 w 223"/>
                <a:gd name="T13" fmla="*/ 160 h 215"/>
                <a:gd name="T14" fmla="*/ 183 w 223"/>
                <a:gd name="T15" fmla="*/ 199 h 215"/>
                <a:gd name="T16" fmla="*/ 150 w 223"/>
                <a:gd name="T17" fmla="*/ 206 h 215"/>
                <a:gd name="T18" fmla="*/ 120 w 223"/>
                <a:gd name="T19" fmla="*/ 203 h 215"/>
                <a:gd name="T20" fmla="*/ 73 w 223"/>
                <a:gd name="T21" fmla="*/ 150 h 215"/>
                <a:gd name="T22" fmla="*/ 49 w 223"/>
                <a:gd name="T23" fmla="*/ 131 h 215"/>
                <a:gd name="T24" fmla="*/ 41 w 223"/>
                <a:gd name="T25" fmla="*/ 99 h 215"/>
                <a:gd name="T26" fmla="*/ 37 w 223"/>
                <a:gd name="T27" fmla="*/ 84 h 215"/>
                <a:gd name="T28" fmla="*/ 42 w 223"/>
                <a:gd name="T29" fmla="*/ 78 h 215"/>
                <a:gd name="T30" fmla="*/ 35 w 223"/>
                <a:gd name="T31" fmla="*/ 50 h 215"/>
                <a:gd name="T32" fmla="*/ 7 w 223"/>
                <a:gd name="T33" fmla="*/ 25 h 215"/>
                <a:gd name="T34" fmla="*/ 10 w 223"/>
                <a:gd name="T35" fmla="*/ 1 h 215"/>
                <a:gd name="T36" fmla="*/ 19 w 223"/>
                <a:gd name="T37" fmla="*/ 40 h 215"/>
                <a:gd name="T38" fmla="*/ 23 w 223"/>
                <a:gd name="T39" fmla="*/ 58 h 215"/>
                <a:gd name="T40" fmla="*/ 31 w 223"/>
                <a:gd name="T41" fmla="*/ 65 h 215"/>
                <a:gd name="T42" fmla="*/ 213 w 223"/>
                <a:gd name="T43" fmla="*/ 69 h 215"/>
                <a:gd name="T44" fmla="*/ 205 w 223"/>
                <a:gd name="T45" fmla="*/ 84 h 215"/>
                <a:gd name="T46" fmla="*/ 18 w 223"/>
                <a:gd name="T47" fmla="*/ 81 h 215"/>
                <a:gd name="T48" fmla="*/ 1 w 223"/>
                <a:gd name="T49" fmla="*/ 22 h 215"/>
                <a:gd name="T50" fmla="*/ 5 w 223"/>
                <a:gd name="T51" fmla="*/ 28 h 215"/>
                <a:gd name="T52" fmla="*/ 23 w 223"/>
                <a:gd name="T53" fmla="*/ 29 h 215"/>
                <a:gd name="T54" fmla="*/ 42 w 223"/>
                <a:gd name="T55" fmla="*/ 63 h 215"/>
                <a:gd name="T56" fmla="*/ 44 w 223"/>
                <a:gd name="T57" fmla="*/ 79 h 215"/>
                <a:gd name="T58" fmla="*/ 43 w 223"/>
                <a:gd name="T59" fmla="*/ 83 h 215"/>
                <a:gd name="T60" fmla="*/ 21 w 223"/>
                <a:gd name="T61" fmla="*/ 93 h 215"/>
                <a:gd name="T62" fmla="*/ 40 w 223"/>
                <a:gd name="T63" fmla="*/ 104 h 215"/>
                <a:gd name="T64" fmla="*/ 49 w 223"/>
                <a:gd name="T65" fmla="*/ 123 h 215"/>
                <a:gd name="T66" fmla="*/ 44 w 223"/>
                <a:gd name="T67" fmla="*/ 140 h 215"/>
                <a:gd name="T68" fmla="*/ 78 w 223"/>
                <a:gd name="T69" fmla="*/ 156 h 215"/>
                <a:gd name="T70" fmla="*/ 112 w 223"/>
                <a:gd name="T71" fmla="*/ 203 h 215"/>
                <a:gd name="T72" fmla="*/ 129 w 223"/>
                <a:gd name="T73" fmla="*/ 207 h 215"/>
                <a:gd name="T74" fmla="*/ 150 w 223"/>
                <a:gd name="T75" fmla="*/ 207 h 215"/>
                <a:gd name="T76" fmla="*/ 175 w 223"/>
                <a:gd name="T77" fmla="*/ 213 h 215"/>
                <a:gd name="T78" fmla="*/ 190 w 223"/>
                <a:gd name="T79" fmla="*/ 188 h 215"/>
                <a:gd name="T80" fmla="*/ 189 w 223"/>
                <a:gd name="T81" fmla="*/ 169 h 215"/>
                <a:gd name="T82" fmla="*/ 194 w 223"/>
                <a:gd name="T83" fmla="*/ 137 h 215"/>
                <a:gd name="T84" fmla="*/ 207 w 223"/>
                <a:gd name="T85" fmla="*/ 101 h 215"/>
                <a:gd name="T86" fmla="*/ 215 w 223"/>
                <a:gd name="T87" fmla="*/ 83 h 215"/>
                <a:gd name="T88" fmla="*/ 205 w 223"/>
                <a:gd name="T89" fmla="*/ 64 h 215"/>
                <a:gd name="T90" fmla="*/ 204 w 223"/>
                <a:gd name="T91" fmla="*/ 78 h 215"/>
                <a:gd name="T92" fmla="*/ 187 w 223"/>
                <a:gd name="T93" fmla="*/ 90 h 215"/>
                <a:gd name="T94" fmla="*/ 141 w 223"/>
                <a:gd name="T95" fmla="*/ 82 h 215"/>
                <a:gd name="T96" fmla="*/ 116 w 223"/>
                <a:gd name="T97" fmla="*/ 78 h 215"/>
                <a:gd name="T98" fmla="*/ 124 w 223"/>
                <a:gd name="T99" fmla="*/ 50 h 215"/>
                <a:gd name="T100" fmla="*/ 97 w 223"/>
                <a:gd name="T101" fmla="*/ 27 h 215"/>
                <a:gd name="T102" fmla="*/ 73 w 223"/>
                <a:gd name="T103" fmla="*/ 34 h 215"/>
                <a:gd name="T104" fmla="*/ 29 w 223"/>
                <a:gd name="T105" fmla="*/ 20 h 215"/>
                <a:gd name="T106" fmla="*/ 9 w 223"/>
                <a:gd name="T107" fmla="*/ 11 h 215"/>
                <a:gd name="T108" fmla="*/ 138 w 223"/>
                <a:gd name="T109" fmla="*/ 89 h 215"/>
                <a:gd name="T110" fmla="*/ 9 w 223"/>
                <a:gd name="T111" fmla="*/ 48 h 215"/>
                <a:gd name="T112" fmla="*/ 6 w 223"/>
                <a:gd name="T113" fmla="*/ 45 h 215"/>
                <a:gd name="T114" fmla="*/ 8 w 223"/>
                <a:gd name="T115" fmla="*/ 43 h 215"/>
                <a:gd name="T116" fmla="*/ 27 w 223"/>
                <a:gd name="T117" fmla="*/ 58 h 215"/>
                <a:gd name="T118" fmla="*/ 22 w 223"/>
                <a:gd name="T119" fmla="*/ 62 h 215"/>
                <a:gd name="T120" fmla="*/ 30 w 223"/>
                <a:gd name="T121" fmla="*/ 75 h 215"/>
                <a:gd name="T122" fmla="*/ 19 w 223"/>
                <a:gd name="T123" fmla="*/ 8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3" h="215">
                  <a:moveTo>
                    <a:pt x="10" y="1"/>
                  </a:moveTo>
                  <a:cubicBezTo>
                    <a:pt x="11" y="1"/>
                    <a:pt x="13" y="3"/>
                    <a:pt x="15" y="3"/>
                  </a:cubicBezTo>
                  <a:cubicBezTo>
                    <a:pt x="17" y="5"/>
                    <a:pt x="13" y="6"/>
                    <a:pt x="12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0"/>
                    <a:pt x="6" y="12"/>
                    <a:pt x="7" y="16"/>
                  </a:cubicBezTo>
                  <a:cubicBezTo>
                    <a:pt x="8" y="20"/>
                    <a:pt x="7" y="21"/>
                    <a:pt x="8" y="22"/>
                  </a:cubicBezTo>
                  <a:cubicBezTo>
                    <a:pt x="9" y="24"/>
                    <a:pt x="12" y="24"/>
                    <a:pt x="1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2"/>
                    <a:pt x="27" y="21"/>
                    <a:pt x="29" y="21"/>
                  </a:cubicBezTo>
                  <a:cubicBezTo>
                    <a:pt x="29" y="21"/>
                    <a:pt x="30" y="21"/>
                    <a:pt x="31" y="22"/>
                  </a:cubicBezTo>
                  <a:cubicBezTo>
                    <a:pt x="31" y="23"/>
                    <a:pt x="33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23"/>
                    <a:pt x="53" y="24"/>
                    <a:pt x="55" y="25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69" y="27"/>
                    <a:pt x="70" y="29"/>
                  </a:cubicBezTo>
                  <a:cubicBezTo>
                    <a:pt x="72" y="30"/>
                    <a:pt x="70" y="32"/>
                    <a:pt x="72" y="34"/>
                  </a:cubicBezTo>
                  <a:cubicBezTo>
                    <a:pt x="72" y="35"/>
                    <a:pt x="73" y="36"/>
                    <a:pt x="74" y="36"/>
                  </a:cubicBezTo>
                  <a:cubicBezTo>
                    <a:pt x="76" y="36"/>
                    <a:pt x="77" y="34"/>
                    <a:pt x="79" y="33"/>
                  </a:cubicBezTo>
                  <a:cubicBezTo>
                    <a:pt x="81" y="30"/>
                    <a:pt x="83" y="30"/>
                    <a:pt x="83" y="30"/>
                  </a:cubicBezTo>
                  <a:cubicBezTo>
                    <a:pt x="83" y="30"/>
                    <a:pt x="84" y="34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5"/>
                    <a:pt x="87" y="33"/>
                    <a:pt x="88" y="32"/>
                  </a:cubicBezTo>
                  <a:cubicBezTo>
                    <a:pt x="91" y="30"/>
                    <a:pt x="96" y="27"/>
                    <a:pt x="96" y="27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101" y="33"/>
                    <a:pt x="104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5"/>
                    <a:pt x="122" y="37"/>
                    <a:pt x="123" y="39"/>
                  </a:cubicBezTo>
                  <a:cubicBezTo>
                    <a:pt x="124" y="41"/>
                    <a:pt x="125" y="43"/>
                    <a:pt x="124" y="46"/>
                  </a:cubicBezTo>
                  <a:cubicBezTo>
                    <a:pt x="124" y="49"/>
                    <a:pt x="122" y="50"/>
                    <a:pt x="122" y="50"/>
                  </a:cubicBezTo>
                  <a:cubicBezTo>
                    <a:pt x="122" y="50"/>
                    <a:pt x="124" y="51"/>
                    <a:pt x="126" y="51"/>
                  </a:cubicBezTo>
                  <a:cubicBezTo>
                    <a:pt x="127" y="52"/>
                    <a:pt x="129" y="51"/>
                    <a:pt x="128" y="54"/>
                  </a:cubicBezTo>
                  <a:cubicBezTo>
                    <a:pt x="128" y="57"/>
                    <a:pt x="127" y="58"/>
                    <a:pt x="127" y="61"/>
                  </a:cubicBezTo>
                  <a:cubicBezTo>
                    <a:pt x="127" y="64"/>
                    <a:pt x="127" y="68"/>
                    <a:pt x="125" y="70"/>
                  </a:cubicBezTo>
                  <a:cubicBezTo>
                    <a:pt x="123" y="73"/>
                    <a:pt x="120" y="74"/>
                    <a:pt x="118" y="74"/>
                  </a:cubicBezTo>
                  <a:cubicBezTo>
                    <a:pt x="116" y="75"/>
                    <a:pt x="113" y="77"/>
                    <a:pt x="116" y="79"/>
                  </a:cubicBezTo>
                  <a:cubicBezTo>
                    <a:pt x="116" y="79"/>
                    <a:pt x="117" y="79"/>
                    <a:pt x="117" y="79"/>
                  </a:cubicBezTo>
                  <a:cubicBezTo>
                    <a:pt x="120" y="79"/>
                    <a:pt x="123" y="77"/>
                    <a:pt x="125" y="76"/>
                  </a:cubicBezTo>
                  <a:cubicBezTo>
                    <a:pt x="126" y="74"/>
                    <a:pt x="132" y="74"/>
                    <a:pt x="132" y="74"/>
                  </a:cubicBezTo>
                  <a:cubicBezTo>
                    <a:pt x="132" y="74"/>
                    <a:pt x="133" y="73"/>
                    <a:pt x="133" y="73"/>
                  </a:cubicBezTo>
                  <a:cubicBezTo>
                    <a:pt x="135" y="73"/>
                    <a:pt x="136" y="74"/>
                    <a:pt x="138" y="75"/>
                  </a:cubicBezTo>
                  <a:cubicBezTo>
                    <a:pt x="140" y="76"/>
                    <a:pt x="141" y="78"/>
                    <a:pt x="140" y="78"/>
                  </a:cubicBezTo>
                  <a:cubicBezTo>
                    <a:pt x="139" y="79"/>
                    <a:pt x="138" y="80"/>
                    <a:pt x="140" y="82"/>
                  </a:cubicBezTo>
                  <a:cubicBezTo>
                    <a:pt x="142" y="85"/>
                    <a:pt x="138" y="85"/>
                    <a:pt x="137" y="87"/>
                  </a:cubicBezTo>
                  <a:cubicBezTo>
                    <a:pt x="137" y="88"/>
                    <a:pt x="136" y="95"/>
                    <a:pt x="136" y="95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40" y="86"/>
                    <a:pt x="141" y="84"/>
                  </a:cubicBezTo>
                  <a:cubicBezTo>
                    <a:pt x="142" y="82"/>
                    <a:pt x="146" y="82"/>
                    <a:pt x="147" y="80"/>
                  </a:cubicBezTo>
                  <a:cubicBezTo>
                    <a:pt x="147" y="80"/>
                    <a:pt x="148" y="80"/>
                    <a:pt x="149" y="80"/>
                  </a:cubicBezTo>
                  <a:cubicBezTo>
                    <a:pt x="151" y="80"/>
                    <a:pt x="153" y="81"/>
                    <a:pt x="155" y="82"/>
                  </a:cubicBezTo>
                  <a:cubicBezTo>
                    <a:pt x="157" y="83"/>
                    <a:pt x="159" y="85"/>
                    <a:pt x="162" y="86"/>
                  </a:cubicBezTo>
                  <a:cubicBezTo>
                    <a:pt x="165" y="86"/>
                    <a:pt x="172" y="89"/>
                    <a:pt x="173" y="90"/>
                  </a:cubicBezTo>
                  <a:cubicBezTo>
                    <a:pt x="174" y="91"/>
                    <a:pt x="176" y="95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6" y="95"/>
                    <a:pt x="188" y="90"/>
                    <a:pt x="190" y="88"/>
                  </a:cubicBezTo>
                  <a:cubicBezTo>
                    <a:pt x="192" y="87"/>
                    <a:pt x="195" y="86"/>
                    <a:pt x="198" y="85"/>
                  </a:cubicBezTo>
                  <a:cubicBezTo>
                    <a:pt x="199" y="85"/>
                    <a:pt x="199" y="85"/>
                    <a:pt x="200" y="85"/>
                  </a:cubicBezTo>
                  <a:cubicBezTo>
                    <a:pt x="201" y="85"/>
                    <a:pt x="202" y="85"/>
                    <a:pt x="204" y="85"/>
                  </a:cubicBezTo>
                  <a:cubicBezTo>
                    <a:pt x="206" y="85"/>
                    <a:pt x="205" y="89"/>
                    <a:pt x="205" y="91"/>
                  </a:cubicBezTo>
                  <a:cubicBezTo>
                    <a:pt x="205" y="93"/>
                    <a:pt x="205" y="99"/>
                    <a:pt x="205" y="100"/>
                  </a:cubicBezTo>
                  <a:cubicBezTo>
                    <a:pt x="206" y="102"/>
                    <a:pt x="207" y="106"/>
                    <a:pt x="207" y="109"/>
                  </a:cubicBezTo>
                  <a:cubicBezTo>
                    <a:pt x="206" y="111"/>
                    <a:pt x="201" y="114"/>
                    <a:pt x="199" y="114"/>
                  </a:cubicBezTo>
                  <a:cubicBezTo>
                    <a:pt x="197" y="115"/>
                    <a:pt x="196" y="116"/>
                    <a:pt x="195" y="118"/>
                  </a:cubicBezTo>
                  <a:cubicBezTo>
                    <a:pt x="195" y="120"/>
                    <a:pt x="191" y="122"/>
                    <a:pt x="189" y="122"/>
                  </a:cubicBezTo>
                  <a:cubicBezTo>
                    <a:pt x="186" y="122"/>
                    <a:pt x="185" y="123"/>
                    <a:pt x="183" y="126"/>
                  </a:cubicBezTo>
                  <a:cubicBezTo>
                    <a:pt x="181" y="129"/>
                    <a:pt x="184" y="133"/>
                    <a:pt x="186" y="134"/>
                  </a:cubicBezTo>
                  <a:cubicBezTo>
                    <a:pt x="188" y="135"/>
                    <a:pt x="191" y="135"/>
                    <a:pt x="192" y="137"/>
                  </a:cubicBezTo>
                  <a:cubicBezTo>
                    <a:pt x="193" y="137"/>
                    <a:pt x="193" y="138"/>
                    <a:pt x="193" y="138"/>
                  </a:cubicBezTo>
                  <a:cubicBezTo>
                    <a:pt x="193" y="140"/>
                    <a:pt x="192" y="142"/>
                    <a:pt x="191" y="143"/>
                  </a:cubicBezTo>
                  <a:cubicBezTo>
                    <a:pt x="189" y="145"/>
                    <a:pt x="190" y="145"/>
                    <a:pt x="186" y="148"/>
                  </a:cubicBezTo>
                  <a:cubicBezTo>
                    <a:pt x="183" y="150"/>
                    <a:pt x="183" y="151"/>
                    <a:pt x="183" y="153"/>
                  </a:cubicBezTo>
                  <a:cubicBezTo>
                    <a:pt x="183" y="156"/>
                    <a:pt x="185" y="158"/>
                    <a:pt x="185" y="160"/>
                  </a:cubicBezTo>
                  <a:cubicBezTo>
                    <a:pt x="184" y="162"/>
                    <a:pt x="183" y="164"/>
                    <a:pt x="185" y="165"/>
                  </a:cubicBezTo>
                  <a:cubicBezTo>
                    <a:pt x="186" y="166"/>
                    <a:pt x="186" y="169"/>
                    <a:pt x="188" y="170"/>
                  </a:cubicBezTo>
                  <a:cubicBezTo>
                    <a:pt x="191" y="171"/>
                    <a:pt x="193" y="172"/>
                    <a:pt x="195" y="172"/>
                  </a:cubicBezTo>
                  <a:cubicBezTo>
                    <a:pt x="197" y="172"/>
                    <a:pt x="200" y="172"/>
                    <a:pt x="198" y="175"/>
                  </a:cubicBezTo>
                  <a:cubicBezTo>
                    <a:pt x="197" y="178"/>
                    <a:pt x="197" y="180"/>
                    <a:pt x="197" y="183"/>
                  </a:cubicBezTo>
                  <a:cubicBezTo>
                    <a:pt x="196" y="185"/>
                    <a:pt x="195" y="188"/>
                    <a:pt x="193" y="188"/>
                  </a:cubicBezTo>
                  <a:cubicBezTo>
                    <a:pt x="193" y="188"/>
                    <a:pt x="193" y="187"/>
                    <a:pt x="193" y="187"/>
                  </a:cubicBezTo>
                  <a:cubicBezTo>
                    <a:pt x="191" y="187"/>
                    <a:pt x="190" y="186"/>
                    <a:pt x="189" y="186"/>
                  </a:cubicBezTo>
                  <a:cubicBezTo>
                    <a:pt x="189" y="186"/>
                    <a:pt x="189" y="187"/>
                    <a:pt x="189" y="188"/>
                  </a:cubicBezTo>
                  <a:cubicBezTo>
                    <a:pt x="189" y="191"/>
                    <a:pt x="190" y="192"/>
                    <a:pt x="188" y="194"/>
                  </a:cubicBezTo>
                  <a:cubicBezTo>
                    <a:pt x="186" y="196"/>
                    <a:pt x="186" y="198"/>
                    <a:pt x="183" y="199"/>
                  </a:cubicBezTo>
                  <a:cubicBezTo>
                    <a:pt x="181" y="199"/>
                    <a:pt x="180" y="199"/>
                    <a:pt x="177" y="201"/>
                  </a:cubicBezTo>
                  <a:cubicBezTo>
                    <a:pt x="175" y="202"/>
                    <a:pt x="174" y="202"/>
                    <a:pt x="174" y="205"/>
                  </a:cubicBezTo>
                  <a:cubicBezTo>
                    <a:pt x="175" y="208"/>
                    <a:pt x="174" y="212"/>
                    <a:pt x="174" y="212"/>
                  </a:cubicBezTo>
                  <a:cubicBezTo>
                    <a:pt x="174" y="212"/>
                    <a:pt x="175" y="212"/>
                    <a:pt x="175" y="212"/>
                  </a:cubicBezTo>
                  <a:cubicBezTo>
                    <a:pt x="174" y="212"/>
                    <a:pt x="173" y="213"/>
                    <a:pt x="173" y="213"/>
                  </a:cubicBezTo>
                  <a:cubicBezTo>
                    <a:pt x="173" y="213"/>
                    <a:pt x="172" y="213"/>
                    <a:pt x="172" y="213"/>
                  </a:cubicBezTo>
                  <a:cubicBezTo>
                    <a:pt x="170" y="213"/>
                    <a:pt x="169" y="213"/>
                    <a:pt x="167" y="212"/>
                  </a:cubicBezTo>
                  <a:cubicBezTo>
                    <a:pt x="165" y="212"/>
                    <a:pt x="162" y="210"/>
                    <a:pt x="161" y="210"/>
                  </a:cubicBezTo>
                  <a:cubicBezTo>
                    <a:pt x="160" y="209"/>
                    <a:pt x="156" y="207"/>
                    <a:pt x="154" y="206"/>
                  </a:cubicBezTo>
                  <a:cubicBezTo>
                    <a:pt x="154" y="205"/>
                    <a:pt x="154" y="205"/>
                    <a:pt x="153" y="205"/>
                  </a:cubicBezTo>
                  <a:cubicBezTo>
                    <a:pt x="152" y="205"/>
                    <a:pt x="151" y="206"/>
                    <a:pt x="150" y="206"/>
                  </a:cubicBezTo>
                  <a:cubicBezTo>
                    <a:pt x="148" y="207"/>
                    <a:pt x="147" y="207"/>
                    <a:pt x="146" y="209"/>
                  </a:cubicBezTo>
                  <a:cubicBezTo>
                    <a:pt x="145" y="210"/>
                    <a:pt x="144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5" y="205"/>
                  </a:cubicBezTo>
                  <a:cubicBezTo>
                    <a:pt x="134" y="204"/>
                    <a:pt x="133" y="203"/>
                    <a:pt x="133" y="203"/>
                  </a:cubicBezTo>
                  <a:cubicBezTo>
                    <a:pt x="132" y="203"/>
                    <a:pt x="131" y="204"/>
                    <a:pt x="130" y="204"/>
                  </a:cubicBezTo>
                  <a:cubicBezTo>
                    <a:pt x="128" y="205"/>
                    <a:pt x="128" y="207"/>
                    <a:pt x="127" y="208"/>
                  </a:cubicBezTo>
                  <a:cubicBezTo>
                    <a:pt x="126" y="208"/>
                    <a:pt x="126" y="208"/>
                    <a:pt x="125" y="208"/>
                  </a:cubicBezTo>
                  <a:cubicBezTo>
                    <a:pt x="124" y="208"/>
                    <a:pt x="122" y="208"/>
                    <a:pt x="122" y="207"/>
                  </a:cubicBezTo>
                  <a:cubicBezTo>
                    <a:pt x="121" y="205"/>
                    <a:pt x="122" y="204"/>
                    <a:pt x="121" y="203"/>
                  </a:cubicBezTo>
                  <a:cubicBezTo>
                    <a:pt x="121" y="203"/>
                    <a:pt x="120" y="203"/>
                    <a:pt x="120" y="203"/>
                  </a:cubicBezTo>
                  <a:cubicBezTo>
                    <a:pt x="119" y="203"/>
                    <a:pt x="118" y="205"/>
                    <a:pt x="117" y="206"/>
                  </a:cubicBezTo>
                  <a:cubicBezTo>
                    <a:pt x="117" y="206"/>
                    <a:pt x="116" y="206"/>
                    <a:pt x="116" y="206"/>
                  </a:cubicBezTo>
                  <a:cubicBezTo>
                    <a:pt x="115" y="206"/>
                    <a:pt x="114" y="203"/>
                    <a:pt x="113" y="202"/>
                  </a:cubicBezTo>
                  <a:cubicBezTo>
                    <a:pt x="112" y="201"/>
                    <a:pt x="112" y="198"/>
                    <a:pt x="112" y="196"/>
                  </a:cubicBezTo>
                  <a:cubicBezTo>
                    <a:pt x="113" y="194"/>
                    <a:pt x="111" y="192"/>
                    <a:pt x="110" y="191"/>
                  </a:cubicBezTo>
                  <a:cubicBezTo>
                    <a:pt x="108" y="190"/>
                    <a:pt x="103" y="189"/>
                    <a:pt x="100" y="187"/>
                  </a:cubicBezTo>
                  <a:cubicBezTo>
                    <a:pt x="97" y="186"/>
                    <a:pt x="93" y="179"/>
                    <a:pt x="92" y="176"/>
                  </a:cubicBezTo>
                  <a:cubicBezTo>
                    <a:pt x="91" y="172"/>
                    <a:pt x="87" y="171"/>
                    <a:pt x="86" y="169"/>
                  </a:cubicBezTo>
                  <a:cubicBezTo>
                    <a:pt x="85" y="168"/>
                    <a:pt x="83" y="164"/>
                    <a:pt x="81" y="161"/>
                  </a:cubicBezTo>
                  <a:cubicBezTo>
                    <a:pt x="80" y="160"/>
                    <a:pt x="80" y="158"/>
                    <a:pt x="79" y="155"/>
                  </a:cubicBezTo>
                  <a:cubicBezTo>
                    <a:pt x="78" y="151"/>
                    <a:pt x="75" y="151"/>
                    <a:pt x="73" y="150"/>
                  </a:cubicBezTo>
                  <a:cubicBezTo>
                    <a:pt x="70" y="149"/>
                    <a:pt x="64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0" y="149"/>
                    <a:pt x="58" y="148"/>
                    <a:pt x="56" y="148"/>
                  </a:cubicBezTo>
                  <a:cubicBezTo>
                    <a:pt x="55" y="148"/>
                    <a:pt x="55" y="148"/>
                    <a:pt x="54" y="148"/>
                  </a:cubicBezTo>
                  <a:cubicBezTo>
                    <a:pt x="54" y="148"/>
                    <a:pt x="53" y="148"/>
                    <a:pt x="53" y="148"/>
                  </a:cubicBezTo>
                  <a:cubicBezTo>
                    <a:pt x="51" y="148"/>
                    <a:pt x="50" y="147"/>
                    <a:pt x="48" y="146"/>
                  </a:cubicBezTo>
                  <a:cubicBezTo>
                    <a:pt x="47" y="144"/>
                    <a:pt x="46" y="143"/>
                    <a:pt x="45" y="140"/>
                  </a:cubicBezTo>
                  <a:cubicBezTo>
                    <a:pt x="44" y="137"/>
                    <a:pt x="42" y="135"/>
                    <a:pt x="41" y="133"/>
                  </a:cubicBezTo>
                  <a:cubicBezTo>
                    <a:pt x="39" y="131"/>
                    <a:pt x="41" y="131"/>
                    <a:pt x="43" y="130"/>
                  </a:cubicBezTo>
                  <a:cubicBezTo>
                    <a:pt x="43" y="130"/>
                    <a:pt x="44" y="130"/>
                    <a:pt x="44" y="130"/>
                  </a:cubicBezTo>
                  <a:cubicBezTo>
                    <a:pt x="45" y="130"/>
                    <a:pt x="47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2" y="131"/>
                    <a:pt x="52" y="128"/>
                    <a:pt x="51" y="126"/>
                  </a:cubicBezTo>
                  <a:cubicBezTo>
                    <a:pt x="51" y="124"/>
                    <a:pt x="50" y="123"/>
                    <a:pt x="49" y="121"/>
                  </a:cubicBezTo>
                  <a:cubicBezTo>
                    <a:pt x="48" y="120"/>
                    <a:pt x="48" y="118"/>
                    <a:pt x="47" y="118"/>
                  </a:cubicBezTo>
                  <a:cubicBezTo>
                    <a:pt x="46" y="118"/>
                    <a:pt x="46" y="118"/>
                    <a:pt x="45" y="119"/>
                  </a:cubicBezTo>
                  <a:cubicBezTo>
                    <a:pt x="44" y="120"/>
                    <a:pt x="43" y="120"/>
                    <a:pt x="43" y="120"/>
                  </a:cubicBezTo>
                  <a:cubicBezTo>
                    <a:pt x="42" y="120"/>
                    <a:pt x="41" y="119"/>
                    <a:pt x="41" y="118"/>
                  </a:cubicBezTo>
                  <a:cubicBezTo>
                    <a:pt x="40" y="117"/>
                    <a:pt x="41" y="117"/>
                    <a:pt x="39" y="115"/>
                  </a:cubicBezTo>
                  <a:cubicBezTo>
                    <a:pt x="38" y="113"/>
                    <a:pt x="38" y="112"/>
                    <a:pt x="39" y="110"/>
                  </a:cubicBezTo>
                  <a:cubicBezTo>
                    <a:pt x="41" y="107"/>
                    <a:pt x="41" y="108"/>
                    <a:pt x="41" y="104"/>
                  </a:cubicBezTo>
                  <a:cubicBezTo>
                    <a:pt x="42" y="100"/>
                    <a:pt x="41" y="99"/>
                    <a:pt x="41" y="99"/>
                  </a:cubicBezTo>
                  <a:cubicBezTo>
                    <a:pt x="41" y="99"/>
                    <a:pt x="38" y="99"/>
                    <a:pt x="36" y="99"/>
                  </a:cubicBezTo>
                  <a:cubicBezTo>
                    <a:pt x="35" y="99"/>
                    <a:pt x="33" y="99"/>
                    <a:pt x="32" y="99"/>
                  </a:cubicBezTo>
                  <a:cubicBezTo>
                    <a:pt x="30" y="100"/>
                    <a:pt x="29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0"/>
                    <a:pt x="27" y="100"/>
                    <a:pt x="25" y="99"/>
                  </a:cubicBezTo>
                  <a:cubicBezTo>
                    <a:pt x="25" y="99"/>
                    <a:pt x="21" y="95"/>
                    <a:pt x="22" y="94"/>
                  </a:cubicBezTo>
                  <a:cubicBezTo>
                    <a:pt x="23" y="92"/>
                    <a:pt x="24" y="94"/>
                    <a:pt x="27" y="91"/>
                  </a:cubicBezTo>
                  <a:cubicBezTo>
                    <a:pt x="30" y="89"/>
                    <a:pt x="30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4" y="88"/>
                    <a:pt x="24" y="88"/>
                    <a:pt x="27" y="85"/>
                  </a:cubicBezTo>
                  <a:cubicBezTo>
                    <a:pt x="30" y="83"/>
                    <a:pt x="34" y="84"/>
                    <a:pt x="37" y="84"/>
                  </a:cubicBezTo>
                  <a:cubicBezTo>
                    <a:pt x="38" y="84"/>
                    <a:pt x="39" y="84"/>
                    <a:pt x="40" y="84"/>
                  </a:cubicBezTo>
                  <a:cubicBezTo>
                    <a:pt x="42" y="84"/>
                    <a:pt x="44" y="84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6" y="84"/>
                    <a:pt x="46" y="84"/>
                    <a:pt x="47" y="82"/>
                  </a:cubicBezTo>
                  <a:cubicBezTo>
                    <a:pt x="49" y="80"/>
                    <a:pt x="49" y="79"/>
                    <a:pt x="51" y="78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3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1"/>
                    <a:pt x="49" y="73"/>
                    <a:pt x="48" y="76"/>
                  </a:cubicBezTo>
                  <a:cubicBezTo>
                    <a:pt x="48" y="78"/>
                    <a:pt x="47" y="78"/>
                    <a:pt x="46" y="78"/>
                  </a:cubicBezTo>
                  <a:cubicBezTo>
                    <a:pt x="45" y="78"/>
                    <a:pt x="44" y="78"/>
                    <a:pt x="42" y="78"/>
                  </a:cubicBezTo>
                  <a:cubicBezTo>
                    <a:pt x="42" y="78"/>
                    <a:pt x="42" y="78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8" y="78"/>
                    <a:pt x="39" y="75"/>
                    <a:pt x="39" y="73"/>
                  </a:cubicBezTo>
                  <a:cubicBezTo>
                    <a:pt x="40" y="70"/>
                    <a:pt x="41" y="71"/>
                    <a:pt x="43" y="69"/>
                  </a:cubicBezTo>
                  <a:cubicBezTo>
                    <a:pt x="45" y="67"/>
                    <a:pt x="43" y="65"/>
                    <a:pt x="44" y="64"/>
                  </a:cubicBezTo>
                  <a:cubicBezTo>
                    <a:pt x="45" y="62"/>
                    <a:pt x="45" y="61"/>
                    <a:pt x="44" y="61"/>
                  </a:cubicBezTo>
                  <a:cubicBezTo>
                    <a:pt x="44" y="61"/>
                    <a:pt x="44" y="61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39" y="60"/>
                    <a:pt x="41" y="59"/>
                  </a:cubicBezTo>
                  <a:cubicBezTo>
                    <a:pt x="42" y="56"/>
                    <a:pt x="41" y="56"/>
                    <a:pt x="40" y="55"/>
                  </a:cubicBezTo>
                  <a:cubicBezTo>
                    <a:pt x="39" y="53"/>
                    <a:pt x="35" y="51"/>
                    <a:pt x="35" y="50"/>
                  </a:cubicBezTo>
                  <a:cubicBezTo>
                    <a:pt x="35" y="49"/>
                    <a:pt x="35" y="46"/>
                    <a:pt x="33" y="46"/>
                  </a:cubicBezTo>
                  <a:cubicBezTo>
                    <a:pt x="32" y="45"/>
                    <a:pt x="31" y="43"/>
                    <a:pt x="31" y="40"/>
                  </a:cubicBezTo>
                  <a:cubicBezTo>
                    <a:pt x="32" y="37"/>
                    <a:pt x="31" y="37"/>
                    <a:pt x="29" y="35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7"/>
                    <a:pt x="24" y="26"/>
                    <a:pt x="25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2" y="25"/>
                    <a:pt x="21" y="25"/>
                    <a:pt x="20" y="25"/>
                  </a:cubicBezTo>
                  <a:cubicBezTo>
                    <a:pt x="19" y="25"/>
                    <a:pt x="18" y="25"/>
                    <a:pt x="17" y="26"/>
                  </a:cubicBezTo>
                  <a:cubicBezTo>
                    <a:pt x="15" y="27"/>
                    <a:pt x="15" y="27"/>
                    <a:pt x="12" y="28"/>
                  </a:cubicBezTo>
                  <a:cubicBezTo>
                    <a:pt x="11" y="28"/>
                    <a:pt x="10" y="29"/>
                    <a:pt x="10" y="29"/>
                  </a:cubicBezTo>
                  <a:cubicBezTo>
                    <a:pt x="8" y="29"/>
                    <a:pt x="8" y="27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6" y="24"/>
                    <a:pt x="5" y="26"/>
                    <a:pt x="4" y="28"/>
                  </a:cubicBezTo>
                  <a:cubicBezTo>
                    <a:pt x="3" y="31"/>
                    <a:pt x="3" y="31"/>
                    <a:pt x="4" y="35"/>
                  </a:cubicBezTo>
                  <a:cubicBezTo>
                    <a:pt x="5" y="39"/>
                    <a:pt x="4" y="40"/>
                    <a:pt x="3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0" y="40"/>
                    <a:pt x="1" y="36"/>
                    <a:pt x="1" y="33"/>
                  </a:cubicBezTo>
                  <a:cubicBezTo>
                    <a:pt x="1" y="30"/>
                    <a:pt x="1" y="27"/>
                    <a:pt x="2" y="22"/>
                  </a:cubicBezTo>
                  <a:cubicBezTo>
                    <a:pt x="3" y="17"/>
                    <a:pt x="4" y="14"/>
                    <a:pt x="6" y="1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5"/>
                    <a:pt x="9" y="2"/>
                  </a:cubicBezTo>
                  <a:cubicBezTo>
                    <a:pt x="9" y="1"/>
                    <a:pt x="10" y="1"/>
                    <a:pt x="10" y="1"/>
                  </a:cubicBezTo>
                  <a:moveTo>
                    <a:pt x="20" y="40"/>
                  </a:moveTo>
                  <a:cubicBezTo>
                    <a:pt x="21" y="40"/>
                    <a:pt x="21" y="40"/>
                    <a:pt x="22" y="42"/>
                  </a:cubicBezTo>
                  <a:cubicBezTo>
                    <a:pt x="23" y="44"/>
                    <a:pt x="24" y="44"/>
                    <a:pt x="23" y="47"/>
                  </a:cubicBezTo>
                  <a:cubicBezTo>
                    <a:pt x="22" y="49"/>
                    <a:pt x="22" y="51"/>
                    <a:pt x="20" y="51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5" y="50"/>
                    <a:pt x="12" y="50"/>
                    <a:pt x="10" y="48"/>
                  </a:cubicBezTo>
                  <a:cubicBezTo>
                    <a:pt x="9" y="45"/>
                    <a:pt x="10" y="43"/>
                    <a:pt x="10" y="43"/>
                  </a:cubicBezTo>
                  <a:cubicBezTo>
                    <a:pt x="11" y="42"/>
                    <a:pt x="11" y="42"/>
                    <a:pt x="12" y="42"/>
                  </a:cubicBezTo>
                  <a:cubicBezTo>
                    <a:pt x="12" y="42"/>
                    <a:pt x="12" y="42"/>
                    <a:pt x="13" y="42"/>
                  </a:cubicBezTo>
                  <a:cubicBezTo>
                    <a:pt x="13" y="42"/>
                    <a:pt x="13" y="42"/>
                    <a:pt x="14" y="41"/>
                  </a:cubicBezTo>
                  <a:cubicBezTo>
                    <a:pt x="17" y="41"/>
                    <a:pt x="17" y="41"/>
                    <a:pt x="19" y="40"/>
                  </a:cubicBezTo>
                  <a:cubicBezTo>
                    <a:pt x="19" y="40"/>
                    <a:pt x="20" y="40"/>
                    <a:pt x="20" y="40"/>
                  </a:cubicBezTo>
                  <a:moveTo>
                    <a:pt x="6" y="46"/>
                  </a:moveTo>
                  <a:cubicBezTo>
                    <a:pt x="6" y="46"/>
                    <a:pt x="6" y="50"/>
                    <a:pt x="8" y="53"/>
                  </a:cubicBezTo>
                  <a:cubicBezTo>
                    <a:pt x="10" y="56"/>
                    <a:pt x="9" y="55"/>
                    <a:pt x="9" y="58"/>
                  </a:cubicBezTo>
                  <a:cubicBezTo>
                    <a:pt x="9" y="59"/>
                    <a:pt x="9" y="59"/>
                    <a:pt x="8" y="59"/>
                  </a:cubicBezTo>
                  <a:cubicBezTo>
                    <a:pt x="8" y="59"/>
                    <a:pt x="6" y="59"/>
                    <a:pt x="5" y="58"/>
                  </a:cubicBezTo>
                  <a:cubicBezTo>
                    <a:pt x="3" y="57"/>
                    <a:pt x="3" y="55"/>
                    <a:pt x="3" y="51"/>
                  </a:cubicBezTo>
                  <a:cubicBezTo>
                    <a:pt x="2" y="47"/>
                    <a:pt x="4" y="48"/>
                    <a:pt x="6" y="46"/>
                  </a:cubicBezTo>
                  <a:moveTo>
                    <a:pt x="30" y="49"/>
                  </a:moveTo>
                  <a:cubicBezTo>
                    <a:pt x="30" y="49"/>
                    <a:pt x="31" y="56"/>
                    <a:pt x="28" y="56"/>
                  </a:cubicBezTo>
                  <a:cubicBezTo>
                    <a:pt x="26" y="57"/>
                    <a:pt x="24" y="58"/>
                    <a:pt x="23" y="58"/>
                  </a:cubicBezTo>
                  <a:cubicBezTo>
                    <a:pt x="22" y="58"/>
                    <a:pt x="22" y="58"/>
                    <a:pt x="21" y="58"/>
                  </a:cubicBezTo>
                  <a:cubicBezTo>
                    <a:pt x="20" y="57"/>
                    <a:pt x="19" y="56"/>
                    <a:pt x="19" y="56"/>
                  </a:cubicBezTo>
                  <a:cubicBezTo>
                    <a:pt x="22" y="55"/>
                    <a:pt x="25" y="56"/>
                    <a:pt x="27" y="53"/>
                  </a:cubicBezTo>
                  <a:cubicBezTo>
                    <a:pt x="29" y="51"/>
                    <a:pt x="29" y="52"/>
                    <a:pt x="30" y="49"/>
                  </a:cubicBezTo>
                  <a:moveTo>
                    <a:pt x="18" y="62"/>
                  </a:moveTo>
                  <a:cubicBezTo>
                    <a:pt x="18" y="62"/>
                    <a:pt x="20" y="62"/>
                    <a:pt x="21" y="63"/>
                  </a:cubicBezTo>
                  <a:cubicBezTo>
                    <a:pt x="21" y="63"/>
                    <a:pt x="22" y="64"/>
                    <a:pt x="20" y="66"/>
                  </a:cubicBezTo>
                  <a:cubicBezTo>
                    <a:pt x="20" y="66"/>
                    <a:pt x="19" y="66"/>
                    <a:pt x="19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7" y="62"/>
                    <a:pt x="17" y="62"/>
                    <a:pt x="18" y="62"/>
                  </a:cubicBezTo>
                  <a:moveTo>
                    <a:pt x="31" y="65"/>
                  </a:moveTo>
                  <a:cubicBezTo>
                    <a:pt x="33" y="65"/>
                    <a:pt x="32" y="68"/>
                    <a:pt x="31" y="72"/>
                  </a:cubicBezTo>
                  <a:cubicBezTo>
                    <a:pt x="31" y="74"/>
                    <a:pt x="30" y="74"/>
                    <a:pt x="30" y="74"/>
                  </a:cubicBezTo>
                  <a:cubicBezTo>
                    <a:pt x="29" y="74"/>
                    <a:pt x="28" y="74"/>
                    <a:pt x="28" y="74"/>
                  </a:cubicBezTo>
                  <a:cubicBezTo>
                    <a:pt x="27" y="74"/>
                    <a:pt x="27" y="74"/>
                    <a:pt x="26" y="74"/>
                  </a:cubicBezTo>
                  <a:cubicBezTo>
                    <a:pt x="26" y="74"/>
                    <a:pt x="26" y="75"/>
                    <a:pt x="25" y="75"/>
                  </a:cubicBezTo>
                  <a:cubicBezTo>
                    <a:pt x="24" y="75"/>
                    <a:pt x="24" y="73"/>
                    <a:pt x="23" y="71"/>
                  </a:cubicBezTo>
                  <a:cubicBezTo>
                    <a:pt x="21" y="68"/>
                    <a:pt x="23" y="68"/>
                    <a:pt x="26" y="68"/>
                  </a:cubicBezTo>
                  <a:cubicBezTo>
                    <a:pt x="26" y="68"/>
                    <a:pt x="29" y="65"/>
                    <a:pt x="31" y="65"/>
                  </a:cubicBezTo>
                  <a:moveTo>
                    <a:pt x="205" y="66"/>
                  </a:moveTo>
                  <a:cubicBezTo>
                    <a:pt x="205" y="66"/>
                    <a:pt x="206" y="66"/>
                    <a:pt x="206" y="66"/>
                  </a:cubicBezTo>
                  <a:cubicBezTo>
                    <a:pt x="208" y="68"/>
                    <a:pt x="210" y="68"/>
                    <a:pt x="213" y="69"/>
                  </a:cubicBezTo>
                  <a:cubicBezTo>
                    <a:pt x="217" y="70"/>
                    <a:pt x="216" y="72"/>
                    <a:pt x="217" y="74"/>
                  </a:cubicBezTo>
                  <a:cubicBezTo>
                    <a:pt x="219" y="76"/>
                    <a:pt x="219" y="78"/>
                    <a:pt x="221" y="80"/>
                  </a:cubicBezTo>
                  <a:cubicBezTo>
                    <a:pt x="223" y="81"/>
                    <a:pt x="222" y="84"/>
                    <a:pt x="221" y="84"/>
                  </a:cubicBezTo>
                  <a:cubicBezTo>
                    <a:pt x="221" y="84"/>
                    <a:pt x="221" y="84"/>
                    <a:pt x="220" y="83"/>
                  </a:cubicBezTo>
                  <a:cubicBezTo>
                    <a:pt x="219" y="82"/>
                    <a:pt x="217" y="82"/>
                    <a:pt x="216" y="82"/>
                  </a:cubicBezTo>
                  <a:cubicBezTo>
                    <a:pt x="214" y="81"/>
                    <a:pt x="214" y="80"/>
                    <a:pt x="213" y="80"/>
                  </a:cubicBezTo>
                  <a:cubicBezTo>
                    <a:pt x="213" y="80"/>
                    <a:pt x="212" y="80"/>
                    <a:pt x="211" y="81"/>
                  </a:cubicBezTo>
                  <a:cubicBezTo>
                    <a:pt x="209" y="82"/>
                    <a:pt x="209" y="83"/>
                    <a:pt x="209" y="85"/>
                  </a:cubicBezTo>
                  <a:cubicBezTo>
                    <a:pt x="210" y="87"/>
                    <a:pt x="209" y="88"/>
                    <a:pt x="208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5" y="86"/>
                    <a:pt x="204" y="85"/>
                    <a:pt x="205" y="84"/>
                  </a:cubicBezTo>
                  <a:cubicBezTo>
                    <a:pt x="206" y="82"/>
                    <a:pt x="208" y="80"/>
                    <a:pt x="207" y="78"/>
                  </a:cubicBezTo>
                  <a:cubicBezTo>
                    <a:pt x="206" y="77"/>
                    <a:pt x="206" y="76"/>
                    <a:pt x="205" y="76"/>
                  </a:cubicBezTo>
                  <a:cubicBezTo>
                    <a:pt x="205" y="76"/>
                    <a:pt x="204" y="76"/>
                    <a:pt x="204" y="77"/>
                  </a:cubicBezTo>
                  <a:cubicBezTo>
                    <a:pt x="202" y="78"/>
                    <a:pt x="201" y="78"/>
                    <a:pt x="200" y="78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9" y="76"/>
                    <a:pt x="198" y="76"/>
                    <a:pt x="199" y="73"/>
                  </a:cubicBezTo>
                  <a:cubicBezTo>
                    <a:pt x="200" y="71"/>
                    <a:pt x="199" y="71"/>
                    <a:pt x="201" y="68"/>
                  </a:cubicBezTo>
                  <a:cubicBezTo>
                    <a:pt x="203" y="66"/>
                    <a:pt x="204" y="66"/>
                    <a:pt x="205" y="66"/>
                  </a:cubicBezTo>
                  <a:moveTo>
                    <a:pt x="13" y="75"/>
                  </a:moveTo>
                  <a:cubicBezTo>
                    <a:pt x="14" y="75"/>
                    <a:pt x="15" y="77"/>
                    <a:pt x="16" y="79"/>
                  </a:cubicBezTo>
                  <a:cubicBezTo>
                    <a:pt x="16" y="79"/>
                    <a:pt x="19" y="79"/>
                    <a:pt x="18" y="81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6" y="83"/>
                    <a:pt x="15" y="83"/>
                    <a:pt x="14" y="82"/>
                  </a:cubicBezTo>
                  <a:cubicBezTo>
                    <a:pt x="11" y="82"/>
                    <a:pt x="13" y="80"/>
                    <a:pt x="13" y="77"/>
                  </a:cubicBezTo>
                  <a:cubicBezTo>
                    <a:pt x="13" y="76"/>
                    <a:pt x="13" y="75"/>
                    <a:pt x="13" y="75"/>
                  </a:cubicBezTo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2"/>
                  </a:cubicBezTo>
                  <a:cubicBezTo>
                    <a:pt x="6" y="4"/>
                    <a:pt x="6" y="6"/>
                    <a:pt x="6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4"/>
                    <a:pt x="1" y="17"/>
                    <a:pt x="1" y="22"/>
                  </a:cubicBezTo>
                  <a:cubicBezTo>
                    <a:pt x="0" y="25"/>
                    <a:pt x="0" y="29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6" y="38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4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7"/>
                    <a:pt x="6" y="26"/>
                  </a:cubicBezTo>
                  <a:cubicBezTo>
                    <a:pt x="6" y="26"/>
                    <a:pt x="6" y="26"/>
                    <a:pt x="7" y="27"/>
                  </a:cubicBezTo>
                  <a:cubicBezTo>
                    <a:pt x="7" y="28"/>
                    <a:pt x="8" y="30"/>
                    <a:pt x="10" y="30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5" y="28"/>
                    <a:pt x="15" y="28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8" y="26"/>
                    <a:pt x="19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8"/>
                    <a:pt x="23" y="29"/>
                  </a:cubicBezTo>
                  <a:cubicBezTo>
                    <a:pt x="24" y="31"/>
                    <a:pt x="25" y="34"/>
                    <a:pt x="28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30" y="38"/>
                    <a:pt x="30" y="38"/>
                    <a:pt x="30" y="40"/>
                  </a:cubicBezTo>
                  <a:cubicBezTo>
                    <a:pt x="30" y="43"/>
                    <a:pt x="31" y="46"/>
                    <a:pt x="33" y="47"/>
                  </a:cubicBezTo>
                  <a:cubicBezTo>
                    <a:pt x="34" y="47"/>
                    <a:pt x="34" y="49"/>
                    <a:pt x="34" y="50"/>
                  </a:cubicBezTo>
                  <a:cubicBezTo>
                    <a:pt x="34" y="51"/>
                    <a:pt x="36" y="52"/>
                    <a:pt x="37" y="54"/>
                  </a:cubicBezTo>
                  <a:cubicBezTo>
                    <a:pt x="38" y="54"/>
                    <a:pt x="39" y="55"/>
                    <a:pt x="39" y="55"/>
                  </a:cubicBezTo>
                  <a:cubicBezTo>
                    <a:pt x="39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8"/>
                  </a:cubicBezTo>
                  <a:cubicBezTo>
                    <a:pt x="38" y="59"/>
                    <a:pt x="39" y="60"/>
                    <a:pt x="39" y="61"/>
                  </a:cubicBezTo>
                  <a:cubicBezTo>
                    <a:pt x="40" y="62"/>
                    <a:pt x="41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2" y="65"/>
                    <a:pt x="43" y="66"/>
                  </a:cubicBezTo>
                  <a:cubicBezTo>
                    <a:pt x="43" y="67"/>
                    <a:pt x="43" y="68"/>
                    <a:pt x="42" y="69"/>
                  </a:cubicBezTo>
                  <a:cubicBezTo>
                    <a:pt x="42" y="69"/>
                    <a:pt x="41" y="70"/>
                    <a:pt x="41" y="70"/>
                  </a:cubicBezTo>
                  <a:cubicBezTo>
                    <a:pt x="40" y="70"/>
                    <a:pt x="39" y="71"/>
                    <a:pt x="38" y="73"/>
                  </a:cubicBezTo>
                  <a:cubicBezTo>
                    <a:pt x="37" y="75"/>
                    <a:pt x="37" y="77"/>
                    <a:pt x="38" y="78"/>
                  </a:cubicBezTo>
                  <a:cubicBezTo>
                    <a:pt x="39" y="78"/>
                    <a:pt x="39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79"/>
                    <a:pt x="44" y="79"/>
                    <a:pt x="44" y="79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8" y="79"/>
                    <a:pt x="49" y="78"/>
                    <a:pt x="49" y="77"/>
                  </a:cubicBezTo>
                  <a:cubicBezTo>
                    <a:pt x="50" y="74"/>
                    <a:pt x="51" y="72"/>
                    <a:pt x="51" y="71"/>
                  </a:cubicBezTo>
                  <a:cubicBezTo>
                    <a:pt x="52" y="72"/>
                    <a:pt x="52" y="72"/>
                    <a:pt x="52" y="73"/>
                  </a:cubicBezTo>
                  <a:cubicBezTo>
                    <a:pt x="53" y="74"/>
                    <a:pt x="53" y="75"/>
                    <a:pt x="51" y="77"/>
                  </a:cubicBezTo>
                  <a:cubicBezTo>
                    <a:pt x="48" y="78"/>
                    <a:pt x="48" y="79"/>
                    <a:pt x="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2"/>
                    <a:pt x="46" y="83"/>
                    <a:pt x="46" y="83"/>
                  </a:cubicBezTo>
                  <a:cubicBezTo>
                    <a:pt x="46" y="83"/>
                    <a:pt x="46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3"/>
                    <a:pt x="44" y="83"/>
                    <a:pt x="43" y="83"/>
                  </a:cubicBezTo>
                  <a:cubicBezTo>
                    <a:pt x="42" y="82"/>
                    <a:pt x="41" y="82"/>
                    <a:pt x="40" y="82"/>
                  </a:cubicBezTo>
                  <a:cubicBezTo>
                    <a:pt x="38" y="82"/>
                    <a:pt x="37" y="82"/>
                    <a:pt x="37" y="83"/>
                  </a:cubicBezTo>
                  <a:cubicBezTo>
                    <a:pt x="36" y="83"/>
                    <a:pt x="35" y="83"/>
                    <a:pt x="34" y="83"/>
                  </a:cubicBezTo>
                  <a:cubicBezTo>
                    <a:pt x="32" y="83"/>
                    <a:pt x="29" y="83"/>
                    <a:pt x="26" y="8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4" y="89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5" y="91"/>
                    <a:pt x="25" y="91"/>
                    <a:pt x="24" y="92"/>
                  </a:cubicBezTo>
                  <a:cubicBezTo>
                    <a:pt x="23" y="92"/>
                    <a:pt x="22" y="92"/>
                    <a:pt x="21" y="93"/>
                  </a:cubicBezTo>
                  <a:cubicBezTo>
                    <a:pt x="19" y="95"/>
                    <a:pt x="23" y="99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1"/>
                    <a:pt x="27" y="101"/>
                    <a:pt x="27" y="102"/>
                  </a:cubicBezTo>
                  <a:cubicBezTo>
                    <a:pt x="27" y="103"/>
                    <a:pt x="28" y="103"/>
                    <a:pt x="28" y="103"/>
                  </a:cubicBezTo>
                  <a:cubicBezTo>
                    <a:pt x="29" y="103"/>
                    <a:pt x="30" y="103"/>
                    <a:pt x="30" y="102"/>
                  </a:cubicBezTo>
                  <a:cubicBezTo>
                    <a:pt x="31" y="102"/>
                    <a:pt x="32" y="101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38" y="100"/>
                    <a:pt x="39" y="100"/>
                    <a:pt x="40" y="100"/>
                  </a:cubicBezTo>
                  <a:cubicBezTo>
                    <a:pt x="40" y="101"/>
                    <a:pt x="41" y="102"/>
                    <a:pt x="40" y="104"/>
                  </a:cubicBezTo>
                  <a:cubicBezTo>
                    <a:pt x="40" y="106"/>
                    <a:pt x="40" y="107"/>
                    <a:pt x="39" y="107"/>
                  </a:cubicBezTo>
                  <a:cubicBezTo>
                    <a:pt x="39" y="108"/>
                    <a:pt x="39" y="108"/>
                    <a:pt x="38" y="109"/>
                  </a:cubicBezTo>
                  <a:cubicBezTo>
                    <a:pt x="37" y="112"/>
                    <a:pt x="37" y="113"/>
                    <a:pt x="38" y="116"/>
                  </a:cubicBezTo>
                  <a:cubicBezTo>
                    <a:pt x="39" y="116"/>
                    <a:pt x="39" y="117"/>
                    <a:pt x="39" y="117"/>
                  </a:cubicBezTo>
                  <a:cubicBezTo>
                    <a:pt x="39" y="117"/>
                    <a:pt x="39" y="118"/>
                    <a:pt x="40" y="119"/>
                  </a:cubicBezTo>
                  <a:cubicBezTo>
                    <a:pt x="40" y="120"/>
                    <a:pt x="41" y="121"/>
                    <a:pt x="43" y="121"/>
                  </a:cubicBezTo>
                  <a:cubicBezTo>
                    <a:pt x="44" y="121"/>
                    <a:pt x="45" y="121"/>
                    <a:pt x="46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7" y="120"/>
                    <a:pt x="47" y="121"/>
                  </a:cubicBezTo>
                  <a:cubicBezTo>
                    <a:pt x="47" y="121"/>
                    <a:pt x="48" y="121"/>
                    <a:pt x="48" y="121"/>
                  </a:cubicBezTo>
                  <a:cubicBezTo>
                    <a:pt x="48" y="122"/>
                    <a:pt x="48" y="123"/>
                    <a:pt x="49" y="123"/>
                  </a:cubicBezTo>
                  <a:cubicBezTo>
                    <a:pt x="49" y="124"/>
                    <a:pt x="50" y="125"/>
                    <a:pt x="50" y="126"/>
                  </a:cubicBezTo>
                  <a:cubicBezTo>
                    <a:pt x="51" y="128"/>
                    <a:pt x="51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49" y="130"/>
                    <a:pt x="48" y="130"/>
                    <a:pt x="48" y="129"/>
                  </a:cubicBezTo>
                  <a:cubicBezTo>
                    <a:pt x="46" y="129"/>
                    <a:pt x="45" y="128"/>
                    <a:pt x="44" y="128"/>
                  </a:cubicBezTo>
                  <a:cubicBezTo>
                    <a:pt x="43" y="128"/>
                    <a:pt x="43" y="129"/>
                    <a:pt x="42" y="129"/>
                  </a:cubicBezTo>
                  <a:cubicBezTo>
                    <a:pt x="42" y="129"/>
                    <a:pt x="41" y="129"/>
                    <a:pt x="41" y="129"/>
                  </a:cubicBezTo>
                  <a:cubicBezTo>
                    <a:pt x="40" y="130"/>
                    <a:pt x="39" y="130"/>
                    <a:pt x="39" y="131"/>
                  </a:cubicBezTo>
                  <a:cubicBezTo>
                    <a:pt x="39" y="132"/>
                    <a:pt x="39" y="133"/>
                    <a:pt x="40" y="134"/>
                  </a:cubicBezTo>
                  <a:cubicBezTo>
                    <a:pt x="41" y="136"/>
                    <a:pt x="43" y="137"/>
                    <a:pt x="44" y="140"/>
                  </a:cubicBezTo>
                  <a:cubicBezTo>
                    <a:pt x="44" y="141"/>
                    <a:pt x="44" y="141"/>
                    <a:pt x="45" y="142"/>
                  </a:cubicBezTo>
                  <a:cubicBezTo>
                    <a:pt x="45" y="144"/>
                    <a:pt x="46" y="145"/>
                    <a:pt x="47" y="147"/>
                  </a:cubicBezTo>
                  <a:cubicBezTo>
                    <a:pt x="49" y="148"/>
                    <a:pt x="51" y="150"/>
                    <a:pt x="53" y="150"/>
                  </a:cubicBezTo>
                  <a:cubicBezTo>
                    <a:pt x="53" y="150"/>
                    <a:pt x="54" y="150"/>
                    <a:pt x="55" y="149"/>
                  </a:cubicBezTo>
                  <a:cubicBezTo>
                    <a:pt x="55" y="149"/>
                    <a:pt x="55" y="149"/>
                    <a:pt x="56" y="149"/>
                  </a:cubicBezTo>
                  <a:cubicBezTo>
                    <a:pt x="57" y="149"/>
                    <a:pt x="58" y="149"/>
                    <a:pt x="59" y="149"/>
                  </a:cubicBezTo>
                  <a:cubicBezTo>
                    <a:pt x="60" y="150"/>
                    <a:pt x="61" y="150"/>
                    <a:pt x="63" y="150"/>
                  </a:cubicBezTo>
                  <a:cubicBezTo>
                    <a:pt x="63" y="150"/>
                    <a:pt x="63" y="150"/>
                    <a:pt x="64" y="150"/>
                  </a:cubicBezTo>
                  <a:cubicBezTo>
                    <a:pt x="66" y="150"/>
                    <a:pt x="71" y="150"/>
                    <a:pt x="72" y="151"/>
                  </a:cubicBezTo>
                  <a:cubicBezTo>
                    <a:pt x="73" y="151"/>
                    <a:pt x="73" y="152"/>
                    <a:pt x="74" y="152"/>
                  </a:cubicBezTo>
                  <a:cubicBezTo>
                    <a:pt x="76" y="152"/>
                    <a:pt x="77" y="153"/>
                    <a:pt x="78" y="156"/>
                  </a:cubicBezTo>
                  <a:cubicBezTo>
                    <a:pt x="79" y="158"/>
                    <a:pt x="79" y="160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2" y="166"/>
                    <a:pt x="84" y="169"/>
                    <a:pt x="85" y="170"/>
                  </a:cubicBezTo>
                  <a:cubicBezTo>
                    <a:pt x="85" y="170"/>
                    <a:pt x="86" y="171"/>
                    <a:pt x="87" y="172"/>
                  </a:cubicBezTo>
                  <a:cubicBezTo>
                    <a:pt x="89" y="173"/>
                    <a:pt x="90" y="174"/>
                    <a:pt x="91" y="176"/>
                  </a:cubicBezTo>
                  <a:cubicBezTo>
                    <a:pt x="92" y="180"/>
                    <a:pt x="96" y="187"/>
                    <a:pt x="99" y="188"/>
                  </a:cubicBezTo>
                  <a:cubicBezTo>
                    <a:pt x="101" y="189"/>
                    <a:pt x="102" y="190"/>
                    <a:pt x="104" y="190"/>
                  </a:cubicBezTo>
                  <a:cubicBezTo>
                    <a:pt x="106" y="191"/>
                    <a:pt x="108" y="191"/>
                    <a:pt x="109" y="192"/>
                  </a:cubicBezTo>
                  <a:cubicBezTo>
                    <a:pt x="111" y="193"/>
                    <a:pt x="111" y="194"/>
                    <a:pt x="111" y="196"/>
                  </a:cubicBezTo>
                  <a:cubicBezTo>
                    <a:pt x="111" y="198"/>
                    <a:pt x="111" y="201"/>
                    <a:pt x="112" y="203"/>
                  </a:cubicBezTo>
                  <a:cubicBezTo>
                    <a:pt x="113" y="203"/>
                    <a:pt x="113" y="204"/>
                    <a:pt x="113" y="204"/>
                  </a:cubicBezTo>
                  <a:cubicBezTo>
                    <a:pt x="114" y="206"/>
                    <a:pt x="115" y="207"/>
                    <a:pt x="116" y="207"/>
                  </a:cubicBezTo>
                  <a:cubicBezTo>
                    <a:pt x="117" y="207"/>
                    <a:pt x="117" y="207"/>
                    <a:pt x="118" y="207"/>
                  </a:cubicBezTo>
                  <a:cubicBezTo>
                    <a:pt x="118" y="206"/>
                    <a:pt x="118" y="206"/>
                    <a:pt x="119" y="206"/>
                  </a:cubicBezTo>
                  <a:cubicBezTo>
                    <a:pt x="119" y="205"/>
                    <a:pt x="120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0" y="205"/>
                    <a:pt x="121" y="205"/>
                    <a:pt x="121" y="205"/>
                  </a:cubicBezTo>
                  <a:cubicBezTo>
                    <a:pt x="121" y="206"/>
                    <a:pt x="121" y="206"/>
                    <a:pt x="121" y="207"/>
                  </a:cubicBezTo>
                  <a:cubicBezTo>
                    <a:pt x="122" y="208"/>
                    <a:pt x="123" y="210"/>
                    <a:pt x="125" y="210"/>
                  </a:cubicBezTo>
                  <a:cubicBezTo>
                    <a:pt x="126" y="210"/>
                    <a:pt x="127" y="209"/>
                    <a:pt x="127" y="209"/>
                  </a:cubicBezTo>
                  <a:cubicBezTo>
                    <a:pt x="128" y="208"/>
                    <a:pt x="128" y="208"/>
                    <a:pt x="129" y="207"/>
                  </a:cubicBezTo>
                  <a:cubicBezTo>
                    <a:pt x="129" y="206"/>
                    <a:pt x="130" y="206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2" y="205"/>
                    <a:pt x="132" y="205"/>
                    <a:pt x="133" y="205"/>
                  </a:cubicBezTo>
                  <a:cubicBezTo>
                    <a:pt x="133" y="205"/>
                    <a:pt x="133" y="205"/>
                    <a:pt x="134" y="205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6" y="208"/>
                    <a:pt x="138" y="211"/>
                    <a:pt x="141" y="211"/>
                  </a:cubicBezTo>
                  <a:cubicBezTo>
                    <a:pt x="141" y="211"/>
                    <a:pt x="141" y="211"/>
                    <a:pt x="141" y="211"/>
                  </a:cubicBezTo>
                  <a:cubicBezTo>
                    <a:pt x="142" y="211"/>
                    <a:pt x="142" y="211"/>
                    <a:pt x="143" y="211"/>
                  </a:cubicBezTo>
                  <a:cubicBezTo>
                    <a:pt x="144" y="211"/>
                    <a:pt x="146" y="211"/>
                    <a:pt x="147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8" y="208"/>
                    <a:pt x="149" y="208"/>
                    <a:pt x="150" y="207"/>
                  </a:cubicBezTo>
                  <a:cubicBezTo>
                    <a:pt x="151" y="207"/>
                    <a:pt x="151" y="207"/>
                    <a:pt x="152" y="207"/>
                  </a:cubicBezTo>
                  <a:cubicBezTo>
                    <a:pt x="152" y="207"/>
                    <a:pt x="153" y="206"/>
                    <a:pt x="153" y="206"/>
                  </a:cubicBezTo>
                  <a:cubicBezTo>
                    <a:pt x="153" y="206"/>
                    <a:pt x="154" y="207"/>
                    <a:pt x="154" y="207"/>
                  </a:cubicBezTo>
                  <a:cubicBezTo>
                    <a:pt x="154" y="207"/>
                    <a:pt x="155" y="207"/>
                    <a:pt x="156" y="208"/>
                  </a:cubicBezTo>
                  <a:cubicBezTo>
                    <a:pt x="157" y="209"/>
                    <a:pt x="159" y="210"/>
                    <a:pt x="160" y="211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3" y="212"/>
                    <a:pt x="165" y="213"/>
                    <a:pt x="167" y="214"/>
                  </a:cubicBezTo>
                  <a:cubicBezTo>
                    <a:pt x="168" y="214"/>
                    <a:pt x="168" y="214"/>
                    <a:pt x="169" y="214"/>
                  </a:cubicBezTo>
                  <a:cubicBezTo>
                    <a:pt x="170" y="214"/>
                    <a:pt x="171" y="215"/>
                    <a:pt x="172" y="215"/>
                  </a:cubicBezTo>
                  <a:cubicBezTo>
                    <a:pt x="172" y="215"/>
                    <a:pt x="173" y="214"/>
                    <a:pt x="174" y="214"/>
                  </a:cubicBezTo>
                  <a:cubicBezTo>
                    <a:pt x="174" y="214"/>
                    <a:pt x="174" y="214"/>
                    <a:pt x="175" y="213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6" y="210"/>
                    <a:pt x="176" y="207"/>
                    <a:pt x="175" y="205"/>
                  </a:cubicBezTo>
                  <a:cubicBezTo>
                    <a:pt x="175" y="204"/>
                    <a:pt x="175" y="203"/>
                    <a:pt x="177" y="203"/>
                  </a:cubicBezTo>
                  <a:cubicBezTo>
                    <a:pt x="177" y="203"/>
                    <a:pt x="178" y="202"/>
                    <a:pt x="178" y="202"/>
                  </a:cubicBezTo>
                  <a:cubicBezTo>
                    <a:pt x="180" y="200"/>
                    <a:pt x="181" y="200"/>
                    <a:pt x="183" y="200"/>
                  </a:cubicBezTo>
                  <a:cubicBezTo>
                    <a:pt x="186" y="199"/>
                    <a:pt x="187" y="198"/>
                    <a:pt x="188" y="197"/>
                  </a:cubicBezTo>
                  <a:cubicBezTo>
                    <a:pt x="188" y="196"/>
                    <a:pt x="189" y="195"/>
                    <a:pt x="189" y="195"/>
                  </a:cubicBezTo>
                  <a:cubicBezTo>
                    <a:pt x="191" y="193"/>
                    <a:pt x="190" y="192"/>
                    <a:pt x="190" y="190"/>
                  </a:cubicBezTo>
                  <a:cubicBezTo>
                    <a:pt x="190" y="189"/>
                    <a:pt x="190" y="189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1" y="188"/>
                    <a:pt x="191" y="188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6" y="189"/>
                    <a:pt x="197" y="185"/>
                    <a:pt x="198" y="183"/>
                  </a:cubicBezTo>
                  <a:cubicBezTo>
                    <a:pt x="198" y="182"/>
                    <a:pt x="198" y="181"/>
                    <a:pt x="198" y="180"/>
                  </a:cubicBezTo>
                  <a:cubicBezTo>
                    <a:pt x="198" y="179"/>
                    <a:pt x="198" y="178"/>
                    <a:pt x="199" y="176"/>
                  </a:cubicBezTo>
                  <a:cubicBezTo>
                    <a:pt x="200" y="175"/>
                    <a:pt x="200" y="174"/>
                    <a:pt x="200" y="172"/>
                  </a:cubicBezTo>
                  <a:cubicBezTo>
                    <a:pt x="199" y="171"/>
                    <a:pt x="198" y="171"/>
                    <a:pt x="196" y="171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93" y="171"/>
                    <a:pt x="191" y="170"/>
                    <a:pt x="189" y="169"/>
                  </a:cubicBezTo>
                  <a:cubicBezTo>
                    <a:pt x="188" y="169"/>
                    <a:pt x="188" y="168"/>
                    <a:pt x="187" y="167"/>
                  </a:cubicBezTo>
                  <a:cubicBezTo>
                    <a:pt x="187" y="166"/>
                    <a:pt x="186" y="165"/>
                    <a:pt x="185" y="164"/>
                  </a:cubicBezTo>
                  <a:cubicBezTo>
                    <a:pt x="185" y="164"/>
                    <a:pt x="184" y="163"/>
                    <a:pt x="186" y="160"/>
                  </a:cubicBezTo>
                  <a:cubicBezTo>
                    <a:pt x="186" y="158"/>
                    <a:pt x="186" y="157"/>
                    <a:pt x="185" y="155"/>
                  </a:cubicBezTo>
                  <a:cubicBezTo>
                    <a:pt x="185" y="155"/>
                    <a:pt x="184" y="154"/>
                    <a:pt x="184" y="153"/>
                  </a:cubicBezTo>
                  <a:cubicBezTo>
                    <a:pt x="184" y="151"/>
                    <a:pt x="184" y="151"/>
                    <a:pt x="187" y="149"/>
                  </a:cubicBezTo>
                  <a:cubicBezTo>
                    <a:pt x="189" y="147"/>
                    <a:pt x="190" y="146"/>
                    <a:pt x="191" y="146"/>
                  </a:cubicBezTo>
                  <a:cubicBezTo>
                    <a:pt x="191" y="145"/>
                    <a:pt x="191" y="145"/>
                    <a:pt x="192" y="144"/>
                  </a:cubicBezTo>
                  <a:cubicBezTo>
                    <a:pt x="193" y="143"/>
                    <a:pt x="194" y="141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4" y="137"/>
                    <a:pt x="194" y="137"/>
                    <a:pt x="193" y="136"/>
                  </a:cubicBezTo>
                  <a:cubicBezTo>
                    <a:pt x="192" y="134"/>
                    <a:pt x="190" y="134"/>
                    <a:pt x="188" y="133"/>
                  </a:cubicBezTo>
                  <a:cubicBezTo>
                    <a:pt x="187" y="133"/>
                    <a:pt x="187" y="133"/>
                    <a:pt x="186" y="133"/>
                  </a:cubicBezTo>
                  <a:cubicBezTo>
                    <a:pt x="185" y="132"/>
                    <a:pt x="184" y="131"/>
                    <a:pt x="184" y="129"/>
                  </a:cubicBezTo>
                  <a:cubicBezTo>
                    <a:pt x="183" y="129"/>
                    <a:pt x="183" y="127"/>
                    <a:pt x="184" y="127"/>
                  </a:cubicBezTo>
                  <a:cubicBezTo>
                    <a:pt x="185" y="124"/>
                    <a:pt x="187" y="123"/>
                    <a:pt x="189" y="123"/>
                  </a:cubicBezTo>
                  <a:cubicBezTo>
                    <a:pt x="192" y="123"/>
                    <a:pt x="196" y="121"/>
                    <a:pt x="196" y="119"/>
                  </a:cubicBezTo>
                  <a:cubicBezTo>
                    <a:pt x="197" y="117"/>
                    <a:pt x="198" y="116"/>
                    <a:pt x="200" y="116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204" y="113"/>
                    <a:pt x="207" y="111"/>
                    <a:pt x="208" y="109"/>
                  </a:cubicBezTo>
                  <a:cubicBezTo>
                    <a:pt x="208" y="106"/>
                    <a:pt x="207" y="103"/>
                    <a:pt x="207" y="101"/>
                  </a:cubicBezTo>
                  <a:cubicBezTo>
                    <a:pt x="207" y="101"/>
                    <a:pt x="207" y="100"/>
                    <a:pt x="207" y="100"/>
                  </a:cubicBezTo>
                  <a:cubicBezTo>
                    <a:pt x="206" y="99"/>
                    <a:pt x="206" y="93"/>
                    <a:pt x="206" y="91"/>
                  </a:cubicBezTo>
                  <a:cubicBezTo>
                    <a:pt x="206" y="91"/>
                    <a:pt x="206" y="90"/>
                    <a:pt x="206" y="90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7" y="89"/>
                    <a:pt x="207" y="89"/>
                    <a:pt x="208" y="89"/>
                  </a:cubicBezTo>
                  <a:cubicBezTo>
                    <a:pt x="208" y="89"/>
                    <a:pt x="209" y="89"/>
                    <a:pt x="210" y="88"/>
                  </a:cubicBezTo>
                  <a:cubicBezTo>
                    <a:pt x="210" y="87"/>
                    <a:pt x="211" y="86"/>
                    <a:pt x="210" y="85"/>
                  </a:cubicBezTo>
                  <a:cubicBezTo>
                    <a:pt x="210" y="83"/>
                    <a:pt x="210" y="83"/>
                    <a:pt x="212" y="82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13" y="81"/>
                    <a:pt x="213" y="81"/>
                    <a:pt x="214" y="82"/>
                  </a:cubicBezTo>
                  <a:cubicBezTo>
                    <a:pt x="214" y="82"/>
                    <a:pt x="215" y="82"/>
                    <a:pt x="215" y="83"/>
                  </a:cubicBezTo>
                  <a:cubicBezTo>
                    <a:pt x="216" y="83"/>
                    <a:pt x="216" y="83"/>
                    <a:pt x="217" y="83"/>
                  </a:cubicBezTo>
                  <a:cubicBezTo>
                    <a:pt x="218" y="83"/>
                    <a:pt x="219" y="83"/>
                    <a:pt x="220" y="84"/>
                  </a:cubicBezTo>
                  <a:cubicBezTo>
                    <a:pt x="220" y="85"/>
                    <a:pt x="221" y="85"/>
                    <a:pt x="221" y="85"/>
                  </a:cubicBezTo>
                  <a:cubicBezTo>
                    <a:pt x="222" y="85"/>
                    <a:pt x="223" y="84"/>
                    <a:pt x="223" y="84"/>
                  </a:cubicBezTo>
                  <a:cubicBezTo>
                    <a:pt x="223" y="82"/>
                    <a:pt x="223" y="80"/>
                    <a:pt x="222" y="79"/>
                  </a:cubicBezTo>
                  <a:cubicBezTo>
                    <a:pt x="220" y="78"/>
                    <a:pt x="220" y="77"/>
                    <a:pt x="220" y="76"/>
                  </a:cubicBezTo>
                  <a:cubicBezTo>
                    <a:pt x="219" y="75"/>
                    <a:pt x="219" y="74"/>
                    <a:pt x="218" y="73"/>
                  </a:cubicBezTo>
                  <a:cubicBezTo>
                    <a:pt x="218" y="73"/>
                    <a:pt x="218" y="72"/>
                    <a:pt x="218" y="72"/>
                  </a:cubicBezTo>
                  <a:cubicBezTo>
                    <a:pt x="217" y="70"/>
                    <a:pt x="216" y="68"/>
                    <a:pt x="213" y="68"/>
                  </a:cubicBezTo>
                  <a:cubicBezTo>
                    <a:pt x="210" y="67"/>
                    <a:pt x="209" y="66"/>
                    <a:pt x="207" y="65"/>
                  </a:cubicBezTo>
                  <a:cubicBezTo>
                    <a:pt x="206" y="65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3" y="64"/>
                    <a:pt x="202" y="66"/>
                    <a:pt x="200" y="68"/>
                  </a:cubicBezTo>
                  <a:cubicBezTo>
                    <a:pt x="199" y="70"/>
                    <a:pt x="198" y="70"/>
                    <a:pt x="198" y="71"/>
                  </a:cubicBezTo>
                  <a:cubicBezTo>
                    <a:pt x="198" y="72"/>
                    <a:pt x="198" y="72"/>
                    <a:pt x="198" y="73"/>
                  </a:cubicBezTo>
                  <a:cubicBezTo>
                    <a:pt x="197" y="75"/>
                    <a:pt x="197" y="76"/>
                    <a:pt x="198" y="77"/>
                  </a:cubicBezTo>
                  <a:cubicBezTo>
                    <a:pt x="198" y="77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9" y="79"/>
                    <a:pt x="199" y="79"/>
                    <a:pt x="200" y="79"/>
                  </a:cubicBezTo>
                  <a:cubicBezTo>
                    <a:pt x="201" y="79"/>
                    <a:pt x="203" y="79"/>
                    <a:pt x="204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6" y="79"/>
                  </a:cubicBezTo>
                  <a:cubicBezTo>
                    <a:pt x="206" y="80"/>
                    <a:pt x="205" y="82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3" y="84"/>
                    <a:pt x="202" y="84"/>
                    <a:pt x="202" y="84"/>
                  </a:cubicBezTo>
                  <a:cubicBezTo>
                    <a:pt x="201" y="84"/>
                    <a:pt x="201" y="84"/>
                    <a:pt x="200" y="84"/>
                  </a:cubicBezTo>
                  <a:cubicBezTo>
                    <a:pt x="199" y="84"/>
                    <a:pt x="198" y="84"/>
                    <a:pt x="198" y="84"/>
                  </a:cubicBezTo>
                  <a:cubicBezTo>
                    <a:pt x="194" y="85"/>
                    <a:pt x="191" y="86"/>
                    <a:pt x="189" y="88"/>
                  </a:cubicBezTo>
                  <a:cubicBezTo>
                    <a:pt x="189" y="88"/>
                    <a:pt x="188" y="89"/>
                    <a:pt x="187" y="90"/>
                  </a:cubicBezTo>
                  <a:cubicBezTo>
                    <a:pt x="186" y="92"/>
                    <a:pt x="184" y="94"/>
                    <a:pt x="182" y="94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78" y="94"/>
                    <a:pt x="176" y="92"/>
                    <a:pt x="175" y="90"/>
                  </a:cubicBezTo>
                  <a:cubicBezTo>
                    <a:pt x="174" y="90"/>
                    <a:pt x="174" y="90"/>
                    <a:pt x="174" y="89"/>
                  </a:cubicBezTo>
                  <a:cubicBezTo>
                    <a:pt x="172" y="88"/>
                    <a:pt x="165" y="85"/>
                    <a:pt x="162" y="85"/>
                  </a:cubicBezTo>
                  <a:cubicBezTo>
                    <a:pt x="161" y="84"/>
                    <a:pt x="159" y="83"/>
                    <a:pt x="157" y="82"/>
                  </a:cubicBezTo>
                  <a:cubicBezTo>
                    <a:pt x="157" y="82"/>
                    <a:pt x="156" y="81"/>
                    <a:pt x="156" y="81"/>
                  </a:cubicBezTo>
                  <a:cubicBezTo>
                    <a:pt x="155" y="81"/>
                    <a:pt x="151" y="79"/>
                    <a:pt x="149" y="79"/>
                  </a:cubicBezTo>
                  <a:cubicBezTo>
                    <a:pt x="147" y="79"/>
                    <a:pt x="146" y="79"/>
                    <a:pt x="146" y="80"/>
                  </a:cubicBezTo>
                  <a:cubicBezTo>
                    <a:pt x="146" y="80"/>
                    <a:pt x="144" y="81"/>
                    <a:pt x="143" y="81"/>
                  </a:cubicBezTo>
                  <a:cubicBezTo>
                    <a:pt x="143" y="81"/>
                    <a:pt x="142" y="82"/>
                    <a:pt x="14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0" y="80"/>
                    <a:pt x="140" y="80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9"/>
                    <a:pt x="142" y="78"/>
                    <a:pt x="142" y="78"/>
                  </a:cubicBezTo>
                  <a:cubicBezTo>
                    <a:pt x="142" y="76"/>
                    <a:pt x="140" y="74"/>
                    <a:pt x="138" y="74"/>
                  </a:cubicBezTo>
                  <a:cubicBezTo>
                    <a:pt x="138" y="74"/>
                    <a:pt x="137" y="73"/>
                    <a:pt x="137" y="73"/>
                  </a:cubicBezTo>
                  <a:cubicBezTo>
                    <a:pt x="136" y="73"/>
                    <a:pt x="135" y="72"/>
                    <a:pt x="133" y="72"/>
                  </a:cubicBezTo>
                  <a:cubicBezTo>
                    <a:pt x="133" y="72"/>
                    <a:pt x="132" y="72"/>
                    <a:pt x="131" y="73"/>
                  </a:cubicBezTo>
                  <a:cubicBezTo>
                    <a:pt x="130" y="73"/>
                    <a:pt x="126" y="73"/>
                    <a:pt x="124" y="75"/>
                  </a:cubicBezTo>
                  <a:cubicBezTo>
                    <a:pt x="123" y="76"/>
                    <a:pt x="120" y="78"/>
                    <a:pt x="117" y="78"/>
                  </a:cubicBezTo>
                  <a:cubicBezTo>
                    <a:pt x="117" y="78"/>
                    <a:pt x="117" y="78"/>
                    <a:pt x="116" y="78"/>
                  </a:cubicBezTo>
                  <a:cubicBezTo>
                    <a:pt x="116" y="78"/>
                    <a:pt x="116" y="77"/>
                    <a:pt x="116" y="77"/>
                  </a:cubicBezTo>
                  <a:cubicBezTo>
                    <a:pt x="116" y="77"/>
                    <a:pt x="117" y="76"/>
                    <a:pt x="118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1" y="75"/>
                    <a:pt x="124" y="74"/>
                    <a:pt x="126" y="71"/>
                  </a:cubicBezTo>
                  <a:cubicBezTo>
                    <a:pt x="128" y="68"/>
                    <a:pt x="128" y="65"/>
                    <a:pt x="128" y="61"/>
                  </a:cubicBezTo>
                  <a:cubicBezTo>
                    <a:pt x="128" y="59"/>
                    <a:pt x="129" y="58"/>
                    <a:pt x="129" y="56"/>
                  </a:cubicBezTo>
                  <a:cubicBezTo>
                    <a:pt x="129" y="56"/>
                    <a:pt x="129" y="55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25" y="49"/>
                    <a:pt x="125" y="48"/>
                    <a:pt x="125" y="46"/>
                  </a:cubicBezTo>
                  <a:cubicBezTo>
                    <a:pt x="126" y="43"/>
                    <a:pt x="125" y="41"/>
                    <a:pt x="124" y="38"/>
                  </a:cubicBezTo>
                  <a:cubicBezTo>
                    <a:pt x="123" y="36"/>
                    <a:pt x="120" y="34"/>
                    <a:pt x="120" y="34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8"/>
                    <a:pt x="117" y="38"/>
                  </a:cubicBezTo>
                  <a:cubicBezTo>
                    <a:pt x="114" y="38"/>
                    <a:pt x="112" y="37"/>
                    <a:pt x="111" y="36"/>
                  </a:cubicBezTo>
                  <a:cubicBezTo>
                    <a:pt x="109" y="34"/>
                    <a:pt x="107" y="34"/>
                    <a:pt x="105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2" y="32"/>
                    <a:pt x="98" y="30"/>
                    <a:pt x="97" y="29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0" y="29"/>
                    <a:pt x="88" y="31"/>
                  </a:cubicBezTo>
                  <a:cubicBezTo>
                    <a:pt x="87" y="32"/>
                    <a:pt x="86" y="33"/>
                    <a:pt x="85" y="33"/>
                  </a:cubicBezTo>
                  <a:cubicBezTo>
                    <a:pt x="85" y="33"/>
                    <a:pt x="85" y="34"/>
                    <a:pt x="85" y="34"/>
                  </a:cubicBezTo>
                  <a:cubicBezTo>
                    <a:pt x="85" y="33"/>
                    <a:pt x="85" y="31"/>
                    <a:pt x="84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0" y="29"/>
                    <a:pt x="78" y="32"/>
                  </a:cubicBezTo>
                  <a:cubicBezTo>
                    <a:pt x="77" y="34"/>
                    <a:pt x="75" y="34"/>
                    <a:pt x="74" y="34"/>
                  </a:cubicBezTo>
                  <a:cubicBezTo>
                    <a:pt x="74" y="34"/>
                    <a:pt x="73" y="34"/>
                    <a:pt x="73" y="34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0"/>
                    <a:pt x="72" y="29"/>
                    <a:pt x="71" y="28"/>
                  </a:cubicBezTo>
                  <a:cubicBezTo>
                    <a:pt x="70" y="26"/>
                    <a:pt x="67" y="25"/>
                    <a:pt x="64" y="25"/>
                  </a:cubicBezTo>
                  <a:cubicBezTo>
                    <a:pt x="62" y="25"/>
                    <a:pt x="58" y="25"/>
                    <a:pt x="56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3" y="22"/>
                    <a:pt x="52" y="22"/>
                    <a:pt x="5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7" y="22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1" y="21"/>
                    <a:pt x="30" y="20"/>
                    <a:pt x="29" y="20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9" y="19"/>
                    <a:pt x="9" y="18"/>
                    <a:pt x="8" y="16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10"/>
                    <a:pt x="13" y="9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6" y="6"/>
                    <a:pt x="17" y="5"/>
                    <a:pt x="17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38" y="89"/>
                  </a:moveTo>
                  <a:cubicBezTo>
                    <a:pt x="138" y="88"/>
                    <a:pt x="138" y="87"/>
                    <a:pt x="138" y="87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38" y="88"/>
                    <a:pt x="138" y="89"/>
                    <a:pt x="138" y="89"/>
                  </a:cubicBezTo>
                  <a:close/>
                  <a:moveTo>
                    <a:pt x="20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19" y="39"/>
                    <a:pt x="19" y="39"/>
                  </a:cubicBezTo>
                  <a:cubicBezTo>
                    <a:pt x="16" y="39"/>
                    <a:pt x="16" y="39"/>
                    <a:pt x="14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0" y="41"/>
                    <a:pt x="10" y="41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8" y="45"/>
                    <a:pt x="9" y="48"/>
                  </a:cubicBezTo>
                  <a:cubicBezTo>
                    <a:pt x="10" y="51"/>
                    <a:pt x="13" y="51"/>
                    <a:pt x="16" y="51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2" y="52"/>
                    <a:pt x="23" y="50"/>
                    <a:pt x="23" y="49"/>
                  </a:cubicBezTo>
                  <a:cubicBezTo>
                    <a:pt x="23" y="48"/>
                    <a:pt x="23" y="48"/>
                    <a:pt x="24" y="47"/>
                  </a:cubicBezTo>
                  <a:cubicBezTo>
                    <a:pt x="25" y="44"/>
                    <a:pt x="25" y="44"/>
                    <a:pt x="24" y="42"/>
                  </a:cubicBezTo>
                  <a:cubicBezTo>
                    <a:pt x="24" y="42"/>
                    <a:pt x="23" y="42"/>
                    <a:pt x="23" y="41"/>
                  </a:cubicBezTo>
                  <a:cubicBezTo>
                    <a:pt x="22" y="40"/>
                    <a:pt x="22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lose/>
                  <a:moveTo>
                    <a:pt x="8" y="43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5" y="45"/>
                    <a:pt x="4" y="46"/>
                    <a:pt x="4" y="46"/>
                  </a:cubicBezTo>
                  <a:cubicBezTo>
                    <a:pt x="2" y="47"/>
                    <a:pt x="1" y="47"/>
                    <a:pt x="1" y="51"/>
                  </a:cubicBezTo>
                  <a:cubicBezTo>
                    <a:pt x="1" y="52"/>
                    <a:pt x="2" y="52"/>
                    <a:pt x="2" y="53"/>
                  </a:cubicBezTo>
                  <a:cubicBezTo>
                    <a:pt x="2" y="56"/>
                    <a:pt x="2" y="58"/>
                    <a:pt x="5" y="59"/>
                  </a:cubicBezTo>
                  <a:cubicBezTo>
                    <a:pt x="6" y="60"/>
                    <a:pt x="7" y="60"/>
                    <a:pt x="8" y="60"/>
                  </a:cubicBezTo>
                  <a:cubicBezTo>
                    <a:pt x="9" y="60"/>
                    <a:pt x="11" y="60"/>
                    <a:pt x="11" y="5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5"/>
                    <a:pt x="10" y="55"/>
                    <a:pt x="9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0"/>
                    <a:pt x="8" y="46"/>
                    <a:pt x="8" y="46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31" y="46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7" y="51"/>
                    <a:pt x="27" y="52"/>
                    <a:pt x="26" y="53"/>
                  </a:cubicBezTo>
                  <a:cubicBezTo>
                    <a:pt x="25" y="54"/>
                    <a:pt x="24" y="54"/>
                    <a:pt x="22" y="54"/>
                  </a:cubicBezTo>
                  <a:cubicBezTo>
                    <a:pt x="21" y="54"/>
                    <a:pt x="20" y="54"/>
                    <a:pt x="1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9" y="58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4" y="59"/>
                    <a:pt x="26" y="59"/>
                    <a:pt x="27" y="58"/>
                  </a:cubicBezTo>
                  <a:cubicBezTo>
                    <a:pt x="28" y="58"/>
                    <a:pt x="28" y="58"/>
                    <a:pt x="29" y="57"/>
                  </a:cubicBezTo>
                  <a:cubicBezTo>
                    <a:pt x="32" y="56"/>
                    <a:pt x="32" y="50"/>
                    <a:pt x="31" y="49"/>
                  </a:cubicBezTo>
                  <a:cubicBezTo>
                    <a:pt x="31" y="46"/>
                    <a:pt x="31" y="46"/>
                    <a:pt x="31" y="46"/>
                  </a:cubicBezTo>
                  <a:close/>
                  <a:moveTo>
                    <a:pt x="18" y="61"/>
                  </a:moveTo>
                  <a:cubicBezTo>
                    <a:pt x="17" y="61"/>
                    <a:pt x="16" y="61"/>
                    <a:pt x="16" y="62"/>
                  </a:cubicBezTo>
                  <a:cubicBezTo>
                    <a:pt x="16" y="62"/>
                    <a:pt x="16" y="63"/>
                    <a:pt x="17" y="63"/>
                  </a:cubicBezTo>
                  <a:cubicBezTo>
                    <a:pt x="17" y="64"/>
                    <a:pt x="17" y="65"/>
                    <a:pt x="17" y="65"/>
                  </a:cubicBezTo>
                  <a:cubicBezTo>
                    <a:pt x="17" y="66"/>
                    <a:pt x="18" y="67"/>
                    <a:pt x="19" y="67"/>
                  </a:cubicBezTo>
                  <a:cubicBezTo>
                    <a:pt x="20" y="67"/>
                    <a:pt x="20" y="67"/>
                    <a:pt x="21" y="67"/>
                  </a:cubicBezTo>
                  <a:cubicBezTo>
                    <a:pt x="22" y="66"/>
                    <a:pt x="22" y="65"/>
                    <a:pt x="22" y="64"/>
                  </a:cubicBezTo>
                  <a:cubicBezTo>
                    <a:pt x="22" y="63"/>
                    <a:pt x="22" y="62"/>
                    <a:pt x="22" y="62"/>
                  </a:cubicBezTo>
                  <a:cubicBezTo>
                    <a:pt x="21" y="62"/>
                    <a:pt x="19" y="61"/>
                    <a:pt x="18" y="61"/>
                  </a:cubicBezTo>
                  <a:close/>
                  <a:moveTo>
                    <a:pt x="31" y="64"/>
                  </a:moveTo>
                  <a:cubicBezTo>
                    <a:pt x="29" y="64"/>
                    <a:pt x="26" y="66"/>
                    <a:pt x="25" y="67"/>
                  </a:cubicBezTo>
                  <a:cubicBezTo>
                    <a:pt x="24" y="67"/>
                    <a:pt x="22" y="67"/>
                    <a:pt x="21" y="68"/>
                  </a:cubicBezTo>
                  <a:cubicBezTo>
                    <a:pt x="21" y="70"/>
                    <a:pt x="21" y="71"/>
                    <a:pt x="22" y="71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3" y="74"/>
                    <a:pt x="23" y="76"/>
                    <a:pt x="25" y="76"/>
                  </a:cubicBezTo>
                  <a:cubicBezTo>
                    <a:pt x="26" y="76"/>
                    <a:pt x="26" y="76"/>
                    <a:pt x="27" y="75"/>
                  </a:cubicBezTo>
                  <a:cubicBezTo>
                    <a:pt x="27" y="75"/>
                    <a:pt x="27" y="75"/>
                    <a:pt x="28" y="75"/>
                  </a:cubicBezTo>
                  <a:cubicBezTo>
                    <a:pt x="28" y="75"/>
                    <a:pt x="28" y="75"/>
                    <a:pt x="29" y="75"/>
                  </a:cubicBezTo>
                  <a:cubicBezTo>
                    <a:pt x="29" y="75"/>
                    <a:pt x="29" y="75"/>
                    <a:pt x="30" y="75"/>
                  </a:cubicBezTo>
                  <a:cubicBezTo>
                    <a:pt x="32" y="75"/>
                    <a:pt x="32" y="73"/>
                    <a:pt x="32" y="72"/>
                  </a:cubicBezTo>
                  <a:cubicBezTo>
                    <a:pt x="32" y="71"/>
                    <a:pt x="33" y="70"/>
                    <a:pt x="33" y="69"/>
                  </a:cubicBezTo>
                  <a:cubicBezTo>
                    <a:pt x="33" y="67"/>
                    <a:pt x="33" y="65"/>
                    <a:pt x="33" y="65"/>
                  </a:cubicBezTo>
                  <a:cubicBezTo>
                    <a:pt x="32" y="64"/>
                    <a:pt x="32" y="64"/>
                    <a:pt x="31" y="64"/>
                  </a:cubicBezTo>
                  <a:close/>
                  <a:moveTo>
                    <a:pt x="13" y="74"/>
                  </a:moveTo>
                  <a:cubicBezTo>
                    <a:pt x="12" y="74"/>
                    <a:pt x="12" y="76"/>
                    <a:pt x="12" y="77"/>
                  </a:cubicBezTo>
                  <a:cubicBezTo>
                    <a:pt x="12" y="78"/>
                    <a:pt x="11" y="79"/>
                    <a:pt x="11" y="79"/>
                  </a:cubicBezTo>
                  <a:cubicBezTo>
                    <a:pt x="11" y="81"/>
                    <a:pt x="10" y="83"/>
                    <a:pt x="13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4"/>
                    <a:pt x="16" y="84"/>
                  </a:cubicBezTo>
                  <a:cubicBezTo>
                    <a:pt x="18" y="84"/>
                    <a:pt x="19" y="83"/>
                    <a:pt x="19" y="82"/>
                  </a:cubicBezTo>
                  <a:cubicBezTo>
                    <a:pt x="19" y="80"/>
                    <a:pt x="19" y="79"/>
                    <a:pt x="19" y="79"/>
                  </a:cubicBezTo>
                  <a:cubicBezTo>
                    <a:pt x="18" y="78"/>
                    <a:pt x="17" y="78"/>
                    <a:pt x="17" y="78"/>
                  </a:cubicBezTo>
                  <a:cubicBezTo>
                    <a:pt x="16" y="77"/>
                    <a:pt x="16" y="77"/>
                    <a:pt x="16" y="76"/>
                  </a:cubicBezTo>
                  <a:cubicBezTo>
                    <a:pt x="15" y="75"/>
                    <a:pt x="14" y="74"/>
                    <a:pt x="13" y="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644A93E5-FA79-471A-846C-77B0A5D17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794" y="1911107"/>
              <a:ext cx="998538" cy="714375"/>
            </a:xfrm>
            <a:custGeom>
              <a:avLst/>
              <a:gdLst>
                <a:gd name="T0" fmla="*/ 29 w 285"/>
                <a:gd name="T1" fmla="*/ 181 h 204"/>
                <a:gd name="T2" fmla="*/ 2 w 285"/>
                <a:gd name="T3" fmla="*/ 174 h 204"/>
                <a:gd name="T4" fmla="*/ 15 w 285"/>
                <a:gd name="T5" fmla="*/ 149 h 204"/>
                <a:gd name="T6" fmla="*/ 15 w 285"/>
                <a:gd name="T7" fmla="*/ 132 h 204"/>
                <a:gd name="T8" fmla="*/ 21 w 285"/>
                <a:gd name="T9" fmla="*/ 99 h 204"/>
                <a:gd name="T10" fmla="*/ 50 w 285"/>
                <a:gd name="T11" fmla="*/ 99 h 204"/>
                <a:gd name="T12" fmla="*/ 62 w 285"/>
                <a:gd name="T13" fmla="*/ 96 h 204"/>
                <a:gd name="T14" fmla="*/ 70 w 285"/>
                <a:gd name="T15" fmla="*/ 86 h 204"/>
                <a:gd name="T16" fmla="*/ 89 w 285"/>
                <a:gd name="T17" fmla="*/ 75 h 204"/>
                <a:gd name="T18" fmla="*/ 125 w 285"/>
                <a:gd name="T19" fmla="*/ 49 h 204"/>
                <a:gd name="T20" fmla="*/ 164 w 285"/>
                <a:gd name="T21" fmla="*/ 32 h 204"/>
                <a:gd name="T22" fmla="*/ 151 w 285"/>
                <a:gd name="T23" fmla="*/ 37 h 204"/>
                <a:gd name="T24" fmla="*/ 130 w 285"/>
                <a:gd name="T25" fmla="*/ 47 h 204"/>
                <a:gd name="T26" fmla="*/ 130 w 285"/>
                <a:gd name="T27" fmla="*/ 54 h 204"/>
                <a:gd name="T28" fmla="*/ 157 w 285"/>
                <a:gd name="T29" fmla="*/ 42 h 204"/>
                <a:gd name="T30" fmla="*/ 170 w 285"/>
                <a:gd name="T31" fmla="*/ 33 h 204"/>
                <a:gd name="T32" fmla="*/ 191 w 285"/>
                <a:gd name="T33" fmla="*/ 56 h 204"/>
                <a:gd name="T34" fmla="*/ 211 w 285"/>
                <a:gd name="T35" fmla="*/ 74 h 204"/>
                <a:gd name="T36" fmla="*/ 232 w 285"/>
                <a:gd name="T37" fmla="*/ 62 h 204"/>
                <a:gd name="T38" fmla="*/ 266 w 285"/>
                <a:gd name="T39" fmla="*/ 99 h 204"/>
                <a:gd name="T40" fmla="*/ 242 w 285"/>
                <a:gd name="T41" fmla="*/ 105 h 204"/>
                <a:gd name="T42" fmla="*/ 268 w 285"/>
                <a:gd name="T43" fmla="*/ 111 h 204"/>
                <a:gd name="T44" fmla="*/ 282 w 285"/>
                <a:gd name="T45" fmla="*/ 153 h 204"/>
                <a:gd name="T46" fmla="*/ 268 w 285"/>
                <a:gd name="T47" fmla="*/ 175 h 204"/>
                <a:gd name="T48" fmla="*/ 265 w 285"/>
                <a:gd name="T49" fmla="*/ 154 h 204"/>
                <a:gd name="T50" fmla="*/ 250 w 285"/>
                <a:gd name="T51" fmla="*/ 156 h 204"/>
                <a:gd name="T52" fmla="*/ 237 w 285"/>
                <a:gd name="T53" fmla="*/ 146 h 204"/>
                <a:gd name="T54" fmla="*/ 219 w 285"/>
                <a:gd name="T55" fmla="*/ 171 h 204"/>
                <a:gd name="T56" fmla="*/ 207 w 285"/>
                <a:gd name="T57" fmla="*/ 179 h 204"/>
                <a:gd name="T58" fmla="*/ 189 w 285"/>
                <a:gd name="T59" fmla="*/ 184 h 204"/>
                <a:gd name="T60" fmla="*/ 175 w 285"/>
                <a:gd name="T61" fmla="*/ 191 h 204"/>
                <a:gd name="T62" fmla="*/ 155 w 285"/>
                <a:gd name="T63" fmla="*/ 186 h 204"/>
                <a:gd name="T64" fmla="*/ 139 w 285"/>
                <a:gd name="T65" fmla="*/ 184 h 204"/>
                <a:gd name="T66" fmla="*/ 111 w 285"/>
                <a:gd name="T67" fmla="*/ 173 h 204"/>
                <a:gd name="T68" fmla="*/ 97 w 285"/>
                <a:gd name="T69" fmla="*/ 183 h 204"/>
                <a:gd name="T70" fmla="*/ 77 w 285"/>
                <a:gd name="T71" fmla="*/ 190 h 204"/>
                <a:gd name="T72" fmla="*/ 59 w 285"/>
                <a:gd name="T73" fmla="*/ 204 h 204"/>
                <a:gd name="T74" fmla="*/ 239 w 285"/>
                <a:gd name="T75" fmla="*/ 97 h 204"/>
                <a:gd name="T76" fmla="*/ 240 w 285"/>
                <a:gd name="T77" fmla="*/ 86 h 204"/>
                <a:gd name="T78" fmla="*/ 251 w 285"/>
                <a:gd name="T79" fmla="*/ 89 h 204"/>
                <a:gd name="T80" fmla="*/ 244 w 285"/>
                <a:gd name="T81" fmla="*/ 80 h 204"/>
                <a:gd name="T82" fmla="*/ 238 w 285"/>
                <a:gd name="T83" fmla="*/ 79 h 204"/>
                <a:gd name="T84" fmla="*/ 66 w 285"/>
                <a:gd name="T85" fmla="*/ 86 h 204"/>
                <a:gd name="T86" fmla="*/ 201 w 285"/>
                <a:gd name="T87" fmla="*/ 59 h 204"/>
                <a:gd name="T88" fmla="*/ 201 w 285"/>
                <a:gd name="T89" fmla="*/ 59 h 204"/>
                <a:gd name="T90" fmla="*/ 188 w 285"/>
                <a:gd name="T91" fmla="*/ 40 h 204"/>
                <a:gd name="T92" fmla="*/ 183 w 285"/>
                <a:gd name="T93" fmla="*/ 23 h 204"/>
                <a:gd name="T94" fmla="*/ 193 w 285"/>
                <a:gd name="T95" fmla="*/ 21 h 204"/>
                <a:gd name="T96" fmla="*/ 198 w 285"/>
                <a:gd name="T97" fmla="*/ 17 h 204"/>
                <a:gd name="T98" fmla="*/ 211 w 285"/>
                <a:gd name="T99" fmla="*/ 33 h 204"/>
                <a:gd name="T100" fmla="*/ 221 w 285"/>
                <a:gd name="T101" fmla="*/ 35 h 204"/>
                <a:gd name="T102" fmla="*/ 222 w 285"/>
                <a:gd name="T103" fmla="*/ 50 h 204"/>
                <a:gd name="T104" fmla="*/ 211 w 285"/>
                <a:gd name="T105" fmla="*/ 47 h 204"/>
                <a:gd name="T106" fmla="*/ 203 w 285"/>
                <a:gd name="T107" fmla="*/ 50 h 204"/>
                <a:gd name="T108" fmla="*/ 185 w 285"/>
                <a:gd name="T109" fmla="*/ 30 h 204"/>
                <a:gd name="T110" fmla="*/ 191 w 285"/>
                <a:gd name="T111" fmla="*/ 26 h 204"/>
                <a:gd name="T112" fmla="*/ 208 w 285"/>
                <a:gd name="T113" fmla="*/ 25 h 204"/>
                <a:gd name="T114" fmla="*/ 214 w 285"/>
                <a:gd name="T115" fmla="*/ 25 h 204"/>
                <a:gd name="T116" fmla="*/ 188 w 285"/>
                <a:gd name="T117" fmla="*/ 4 h 204"/>
                <a:gd name="T118" fmla="*/ 196 w 285"/>
                <a:gd name="T119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204">
                  <a:moveTo>
                    <a:pt x="52" y="204"/>
                  </a:moveTo>
                  <a:cubicBezTo>
                    <a:pt x="50" y="203"/>
                    <a:pt x="48" y="202"/>
                    <a:pt x="46" y="202"/>
                  </a:cubicBezTo>
                  <a:cubicBezTo>
                    <a:pt x="46" y="202"/>
                    <a:pt x="46" y="202"/>
                    <a:pt x="45" y="202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3" y="203"/>
                    <a:pt x="43" y="202"/>
                    <a:pt x="42" y="201"/>
                  </a:cubicBezTo>
                  <a:cubicBezTo>
                    <a:pt x="42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2" y="196"/>
                    <a:pt x="40" y="195"/>
                  </a:cubicBezTo>
                  <a:cubicBezTo>
                    <a:pt x="38" y="194"/>
                    <a:pt x="34" y="190"/>
                    <a:pt x="33" y="188"/>
                  </a:cubicBezTo>
                  <a:cubicBezTo>
                    <a:pt x="33" y="187"/>
                    <a:pt x="32" y="186"/>
                    <a:pt x="31" y="185"/>
                  </a:cubicBezTo>
                  <a:cubicBezTo>
                    <a:pt x="31" y="183"/>
                    <a:pt x="30" y="182"/>
                    <a:pt x="29" y="181"/>
                  </a:cubicBezTo>
                  <a:cubicBezTo>
                    <a:pt x="27" y="178"/>
                    <a:pt x="27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2" y="177"/>
                    <a:pt x="22" y="178"/>
                    <a:pt x="21" y="179"/>
                  </a:cubicBezTo>
                  <a:cubicBezTo>
                    <a:pt x="21" y="179"/>
                    <a:pt x="21" y="180"/>
                    <a:pt x="20" y="180"/>
                  </a:cubicBezTo>
                  <a:cubicBezTo>
                    <a:pt x="19" y="181"/>
                    <a:pt x="18" y="182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3" y="181"/>
                    <a:pt x="10" y="178"/>
                    <a:pt x="9" y="176"/>
                  </a:cubicBezTo>
                  <a:cubicBezTo>
                    <a:pt x="8" y="175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69"/>
                    <a:pt x="1" y="166"/>
                  </a:cubicBezTo>
                  <a:cubicBezTo>
                    <a:pt x="0" y="164"/>
                    <a:pt x="1" y="163"/>
                    <a:pt x="3" y="162"/>
                  </a:cubicBezTo>
                  <a:cubicBezTo>
                    <a:pt x="3" y="162"/>
                    <a:pt x="4" y="162"/>
                    <a:pt x="4" y="161"/>
                  </a:cubicBezTo>
                  <a:cubicBezTo>
                    <a:pt x="6" y="160"/>
                    <a:pt x="8" y="159"/>
                    <a:pt x="10" y="159"/>
                  </a:cubicBezTo>
                  <a:cubicBezTo>
                    <a:pt x="12" y="159"/>
                    <a:pt x="12" y="158"/>
                    <a:pt x="13" y="157"/>
                  </a:cubicBezTo>
                  <a:cubicBezTo>
                    <a:pt x="14" y="156"/>
                    <a:pt x="14" y="155"/>
                    <a:pt x="15" y="155"/>
                  </a:cubicBezTo>
                  <a:cubicBezTo>
                    <a:pt x="16" y="154"/>
                    <a:pt x="16" y="153"/>
                    <a:pt x="15" y="151"/>
                  </a:cubicBezTo>
                  <a:cubicBezTo>
                    <a:pt x="15" y="151"/>
                    <a:pt x="15" y="150"/>
                    <a:pt x="15" y="149"/>
                  </a:cubicBezTo>
                  <a:cubicBezTo>
                    <a:pt x="15" y="148"/>
                    <a:pt x="15" y="147"/>
                    <a:pt x="16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9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2" y="148"/>
                    <a:pt x="22" y="147"/>
                    <a:pt x="23" y="144"/>
                  </a:cubicBezTo>
                  <a:cubicBezTo>
                    <a:pt x="23" y="143"/>
                    <a:pt x="23" y="142"/>
                    <a:pt x="23" y="141"/>
                  </a:cubicBezTo>
                  <a:cubicBezTo>
                    <a:pt x="24" y="140"/>
                    <a:pt x="24" y="138"/>
                    <a:pt x="25" y="136"/>
                  </a:cubicBezTo>
                  <a:cubicBezTo>
                    <a:pt x="25" y="135"/>
                    <a:pt x="25" y="134"/>
                    <a:pt x="25" y="134"/>
                  </a:cubicBezTo>
                  <a:cubicBezTo>
                    <a:pt x="25" y="134"/>
                    <a:pt x="24" y="134"/>
                    <a:pt x="23" y="134"/>
                  </a:cubicBezTo>
                  <a:cubicBezTo>
                    <a:pt x="23" y="134"/>
                    <a:pt x="23" y="134"/>
                    <a:pt x="22" y="134"/>
                  </a:cubicBezTo>
                  <a:cubicBezTo>
                    <a:pt x="20" y="133"/>
                    <a:pt x="17" y="133"/>
                    <a:pt x="15" y="132"/>
                  </a:cubicBezTo>
                  <a:cubicBezTo>
                    <a:pt x="13" y="131"/>
                    <a:pt x="13" y="130"/>
                    <a:pt x="13" y="128"/>
                  </a:cubicBezTo>
                  <a:cubicBezTo>
                    <a:pt x="12" y="127"/>
                    <a:pt x="12" y="127"/>
                    <a:pt x="12" y="126"/>
                  </a:cubicBezTo>
                  <a:cubicBezTo>
                    <a:pt x="9" y="125"/>
                    <a:pt x="10" y="122"/>
                    <a:pt x="11" y="121"/>
                  </a:cubicBezTo>
                  <a:cubicBezTo>
                    <a:pt x="11" y="120"/>
                    <a:pt x="11" y="118"/>
                    <a:pt x="10" y="117"/>
                  </a:cubicBezTo>
                  <a:cubicBezTo>
                    <a:pt x="10" y="116"/>
                    <a:pt x="9" y="115"/>
                    <a:pt x="9" y="114"/>
                  </a:cubicBezTo>
                  <a:cubicBezTo>
                    <a:pt x="9" y="111"/>
                    <a:pt x="10" y="110"/>
                    <a:pt x="13" y="108"/>
                  </a:cubicBezTo>
                  <a:cubicBezTo>
                    <a:pt x="15" y="107"/>
                    <a:pt x="16" y="106"/>
                    <a:pt x="16" y="105"/>
                  </a:cubicBezTo>
                  <a:cubicBezTo>
                    <a:pt x="17" y="105"/>
                    <a:pt x="17" y="104"/>
                    <a:pt x="18" y="104"/>
                  </a:cubicBezTo>
                  <a:cubicBezTo>
                    <a:pt x="19" y="103"/>
                    <a:pt x="19" y="101"/>
                    <a:pt x="20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2" y="99"/>
                    <a:pt x="22" y="98"/>
                  </a:cubicBezTo>
                  <a:cubicBezTo>
                    <a:pt x="24" y="98"/>
                    <a:pt x="30" y="93"/>
                    <a:pt x="32" y="92"/>
                  </a:cubicBezTo>
                  <a:cubicBezTo>
                    <a:pt x="33" y="91"/>
                    <a:pt x="35" y="91"/>
                    <a:pt x="36" y="91"/>
                  </a:cubicBezTo>
                  <a:cubicBezTo>
                    <a:pt x="38" y="91"/>
                    <a:pt x="41" y="91"/>
                    <a:pt x="42" y="93"/>
                  </a:cubicBezTo>
                  <a:cubicBezTo>
                    <a:pt x="42" y="94"/>
                    <a:pt x="44" y="95"/>
                    <a:pt x="46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6" y="96"/>
                    <a:pt x="45" y="98"/>
                    <a:pt x="46" y="101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8" y="102"/>
                    <a:pt x="50" y="100"/>
                    <a:pt x="50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101"/>
                    <a:pt x="55" y="101"/>
                    <a:pt x="56" y="102"/>
                  </a:cubicBezTo>
                  <a:cubicBezTo>
                    <a:pt x="57" y="102"/>
                    <a:pt x="58" y="103"/>
                    <a:pt x="60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0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8"/>
                    <a:pt x="62" y="97"/>
                    <a:pt x="62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1" y="96"/>
                    <a:pt x="60" y="97"/>
                    <a:pt x="59" y="97"/>
                  </a:cubicBezTo>
                  <a:cubicBezTo>
                    <a:pt x="58" y="98"/>
                    <a:pt x="58" y="98"/>
                    <a:pt x="57" y="98"/>
                  </a:cubicBezTo>
                  <a:cubicBezTo>
                    <a:pt x="56" y="98"/>
                    <a:pt x="56" y="97"/>
                    <a:pt x="56" y="97"/>
                  </a:cubicBezTo>
                  <a:cubicBezTo>
                    <a:pt x="55" y="96"/>
                    <a:pt x="56" y="94"/>
                    <a:pt x="57" y="92"/>
                  </a:cubicBezTo>
                  <a:cubicBezTo>
                    <a:pt x="59" y="89"/>
                    <a:pt x="62" y="89"/>
                    <a:pt x="65" y="89"/>
                  </a:cubicBezTo>
                  <a:cubicBezTo>
                    <a:pt x="65" y="89"/>
                    <a:pt x="66" y="89"/>
                    <a:pt x="66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9"/>
                    <a:pt x="67" y="89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87"/>
                    <a:pt x="69" y="86"/>
                    <a:pt x="70" y="86"/>
                  </a:cubicBezTo>
                  <a:cubicBezTo>
                    <a:pt x="71" y="85"/>
                    <a:pt x="72" y="84"/>
                    <a:pt x="72" y="83"/>
                  </a:cubicBezTo>
                  <a:cubicBezTo>
                    <a:pt x="73" y="81"/>
                    <a:pt x="73" y="79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7"/>
                    <a:pt x="73" y="77"/>
                    <a:pt x="74" y="76"/>
                  </a:cubicBezTo>
                  <a:cubicBezTo>
                    <a:pt x="74" y="75"/>
                    <a:pt x="75" y="75"/>
                    <a:pt x="76" y="74"/>
                  </a:cubicBezTo>
                  <a:cubicBezTo>
                    <a:pt x="76" y="72"/>
                    <a:pt x="77" y="72"/>
                    <a:pt x="78" y="72"/>
                  </a:cubicBezTo>
                  <a:cubicBezTo>
                    <a:pt x="79" y="72"/>
                    <a:pt x="80" y="72"/>
                    <a:pt x="81" y="72"/>
                  </a:cubicBezTo>
                  <a:cubicBezTo>
                    <a:pt x="82" y="72"/>
                    <a:pt x="82" y="72"/>
                    <a:pt x="83" y="72"/>
                  </a:cubicBezTo>
                  <a:cubicBezTo>
                    <a:pt x="85" y="72"/>
                    <a:pt x="86" y="73"/>
                    <a:pt x="87" y="73"/>
                  </a:cubicBezTo>
                  <a:cubicBezTo>
                    <a:pt x="87" y="74"/>
                    <a:pt x="88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1" y="75"/>
                    <a:pt x="92" y="74"/>
                    <a:pt x="93" y="72"/>
                  </a:cubicBezTo>
                  <a:cubicBezTo>
                    <a:pt x="94" y="72"/>
                    <a:pt x="94" y="71"/>
                    <a:pt x="95" y="71"/>
                  </a:cubicBezTo>
                  <a:cubicBezTo>
                    <a:pt x="97" y="69"/>
                    <a:pt x="100" y="69"/>
                    <a:pt x="103" y="69"/>
                  </a:cubicBezTo>
                  <a:cubicBezTo>
                    <a:pt x="104" y="69"/>
                    <a:pt x="105" y="69"/>
                    <a:pt x="106" y="69"/>
                  </a:cubicBezTo>
                  <a:cubicBezTo>
                    <a:pt x="109" y="68"/>
                    <a:pt x="109" y="68"/>
                    <a:pt x="109" y="67"/>
                  </a:cubicBezTo>
                  <a:cubicBezTo>
                    <a:pt x="110" y="65"/>
                    <a:pt x="111" y="62"/>
                    <a:pt x="114" y="60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8" y="56"/>
                    <a:pt x="121" y="54"/>
                    <a:pt x="122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4" y="52"/>
                    <a:pt x="125" y="51"/>
                    <a:pt x="125" y="49"/>
                  </a:cubicBezTo>
                  <a:cubicBezTo>
                    <a:pt x="125" y="47"/>
                    <a:pt x="127" y="45"/>
                    <a:pt x="129" y="42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39"/>
                    <a:pt x="132" y="38"/>
                    <a:pt x="132" y="36"/>
                  </a:cubicBezTo>
                  <a:cubicBezTo>
                    <a:pt x="133" y="32"/>
                    <a:pt x="135" y="30"/>
                    <a:pt x="136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8" y="29"/>
                    <a:pt x="139" y="30"/>
                    <a:pt x="140" y="31"/>
                  </a:cubicBezTo>
                  <a:cubicBezTo>
                    <a:pt x="140" y="32"/>
                    <a:pt x="141" y="33"/>
                    <a:pt x="141" y="33"/>
                  </a:cubicBezTo>
                  <a:cubicBezTo>
                    <a:pt x="141" y="33"/>
                    <a:pt x="142" y="33"/>
                    <a:pt x="144" y="33"/>
                  </a:cubicBezTo>
                  <a:cubicBezTo>
                    <a:pt x="146" y="33"/>
                    <a:pt x="148" y="33"/>
                    <a:pt x="149" y="33"/>
                  </a:cubicBezTo>
                  <a:cubicBezTo>
                    <a:pt x="151" y="33"/>
                    <a:pt x="152" y="33"/>
                    <a:pt x="152" y="33"/>
                  </a:cubicBezTo>
                  <a:cubicBezTo>
                    <a:pt x="155" y="33"/>
                    <a:pt x="161" y="33"/>
                    <a:pt x="164" y="32"/>
                  </a:cubicBezTo>
                  <a:cubicBezTo>
                    <a:pt x="165" y="32"/>
                    <a:pt x="165" y="32"/>
                    <a:pt x="166" y="32"/>
                  </a:cubicBezTo>
                  <a:cubicBezTo>
                    <a:pt x="167" y="32"/>
                    <a:pt x="168" y="32"/>
                    <a:pt x="168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8" y="34"/>
                    <a:pt x="168" y="35"/>
                    <a:pt x="167" y="35"/>
                  </a:cubicBezTo>
                  <a:cubicBezTo>
                    <a:pt x="166" y="36"/>
                    <a:pt x="165" y="36"/>
                    <a:pt x="163" y="36"/>
                  </a:cubicBezTo>
                  <a:cubicBezTo>
                    <a:pt x="163" y="36"/>
                    <a:pt x="162" y="37"/>
                    <a:pt x="161" y="37"/>
                  </a:cubicBezTo>
                  <a:cubicBezTo>
                    <a:pt x="160" y="37"/>
                    <a:pt x="158" y="37"/>
                    <a:pt x="157" y="37"/>
                  </a:cubicBezTo>
                  <a:cubicBezTo>
                    <a:pt x="156" y="37"/>
                    <a:pt x="155" y="37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2" y="37"/>
                    <a:pt x="151" y="37"/>
                    <a:pt x="151" y="37"/>
                  </a:cubicBezTo>
                  <a:cubicBezTo>
                    <a:pt x="150" y="37"/>
                    <a:pt x="149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5" y="37"/>
                    <a:pt x="144" y="38"/>
                    <a:pt x="142" y="40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2"/>
                    <a:pt x="139" y="43"/>
                    <a:pt x="138" y="43"/>
                  </a:cubicBezTo>
                  <a:cubicBezTo>
                    <a:pt x="138" y="43"/>
                    <a:pt x="138" y="43"/>
                    <a:pt x="137" y="43"/>
                  </a:cubicBezTo>
                  <a:cubicBezTo>
                    <a:pt x="137" y="42"/>
                    <a:pt x="136" y="42"/>
                    <a:pt x="136" y="42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4" y="42"/>
                    <a:pt x="133" y="42"/>
                    <a:pt x="133" y="43"/>
                  </a:cubicBezTo>
                  <a:cubicBezTo>
                    <a:pt x="132" y="43"/>
                    <a:pt x="132" y="44"/>
                    <a:pt x="132" y="44"/>
                  </a:cubicBezTo>
                  <a:cubicBezTo>
                    <a:pt x="130" y="45"/>
                    <a:pt x="130" y="46"/>
                    <a:pt x="130" y="47"/>
                  </a:cubicBezTo>
                  <a:cubicBezTo>
                    <a:pt x="130" y="48"/>
                    <a:pt x="130" y="49"/>
                    <a:pt x="130" y="49"/>
                  </a:cubicBezTo>
                  <a:cubicBezTo>
                    <a:pt x="129" y="51"/>
                    <a:pt x="129" y="51"/>
                    <a:pt x="128" y="52"/>
                  </a:cubicBezTo>
                  <a:cubicBezTo>
                    <a:pt x="128" y="52"/>
                    <a:pt x="127" y="53"/>
                    <a:pt x="127" y="53"/>
                  </a:cubicBezTo>
                  <a:cubicBezTo>
                    <a:pt x="127" y="54"/>
                    <a:pt x="127" y="54"/>
                    <a:pt x="127" y="56"/>
                  </a:cubicBezTo>
                  <a:cubicBezTo>
                    <a:pt x="126" y="57"/>
                    <a:pt x="126" y="57"/>
                    <a:pt x="127" y="57"/>
                  </a:cubicBezTo>
                  <a:cubicBezTo>
                    <a:pt x="128" y="57"/>
                    <a:pt x="128" y="57"/>
                    <a:pt x="129" y="58"/>
                  </a:cubicBezTo>
                  <a:cubicBezTo>
                    <a:pt x="129" y="58"/>
                    <a:pt x="130" y="58"/>
                    <a:pt x="132" y="58"/>
                  </a:cubicBezTo>
                  <a:cubicBezTo>
                    <a:pt x="132" y="58"/>
                    <a:pt x="132" y="58"/>
                    <a:pt x="133" y="58"/>
                  </a:cubicBezTo>
                  <a:cubicBezTo>
                    <a:pt x="132" y="58"/>
                    <a:pt x="131" y="57"/>
                    <a:pt x="130" y="57"/>
                  </a:cubicBezTo>
                  <a:cubicBezTo>
                    <a:pt x="130" y="56"/>
                    <a:pt x="129" y="56"/>
                    <a:pt x="129" y="55"/>
                  </a:cubicBezTo>
                  <a:cubicBezTo>
                    <a:pt x="129" y="55"/>
                    <a:pt x="130" y="54"/>
                    <a:pt x="130" y="54"/>
                  </a:cubicBezTo>
                  <a:cubicBezTo>
                    <a:pt x="131" y="54"/>
                    <a:pt x="131" y="53"/>
                    <a:pt x="132" y="52"/>
                  </a:cubicBezTo>
                  <a:cubicBezTo>
                    <a:pt x="133" y="50"/>
                    <a:pt x="133" y="50"/>
                    <a:pt x="134" y="49"/>
                  </a:cubicBezTo>
                  <a:cubicBezTo>
                    <a:pt x="135" y="49"/>
                    <a:pt x="136" y="49"/>
                    <a:pt x="137" y="48"/>
                  </a:cubicBezTo>
                  <a:cubicBezTo>
                    <a:pt x="140" y="45"/>
                    <a:pt x="142" y="44"/>
                    <a:pt x="146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0"/>
                    <a:pt x="148" y="40"/>
                    <a:pt x="149" y="40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50" y="40"/>
                    <a:pt x="150" y="41"/>
                    <a:pt x="150" y="41"/>
                  </a:cubicBezTo>
                  <a:cubicBezTo>
                    <a:pt x="151" y="42"/>
                    <a:pt x="152" y="42"/>
                    <a:pt x="154" y="42"/>
                  </a:cubicBezTo>
                  <a:cubicBezTo>
                    <a:pt x="155" y="42"/>
                    <a:pt x="156" y="42"/>
                    <a:pt x="156" y="42"/>
                  </a:cubicBezTo>
                  <a:cubicBezTo>
                    <a:pt x="156" y="42"/>
                    <a:pt x="156" y="42"/>
                    <a:pt x="157" y="42"/>
                  </a:cubicBezTo>
                  <a:cubicBezTo>
                    <a:pt x="157" y="42"/>
                    <a:pt x="158" y="42"/>
                    <a:pt x="159" y="43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4"/>
                    <a:pt x="161" y="44"/>
                    <a:pt x="161" y="44"/>
                  </a:cubicBezTo>
                  <a:cubicBezTo>
                    <a:pt x="161" y="44"/>
                    <a:pt x="162" y="44"/>
                    <a:pt x="162" y="44"/>
                  </a:cubicBezTo>
                  <a:cubicBezTo>
                    <a:pt x="163" y="44"/>
                    <a:pt x="163" y="43"/>
                    <a:pt x="164" y="42"/>
                  </a:cubicBezTo>
                  <a:cubicBezTo>
                    <a:pt x="164" y="41"/>
                    <a:pt x="164" y="40"/>
                    <a:pt x="165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6"/>
                    <a:pt x="165" y="36"/>
                    <a:pt x="166" y="36"/>
                  </a:cubicBezTo>
                  <a:cubicBezTo>
                    <a:pt x="166" y="36"/>
                    <a:pt x="167" y="36"/>
                    <a:pt x="167" y="36"/>
                  </a:cubicBezTo>
                  <a:cubicBezTo>
                    <a:pt x="169" y="35"/>
                    <a:pt x="169" y="34"/>
                    <a:pt x="170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2" y="33"/>
                    <a:pt x="173" y="33"/>
                    <a:pt x="173" y="34"/>
                  </a:cubicBezTo>
                  <a:cubicBezTo>
                    <a:pt x="174" y="34"/>
                    <a:pt x="174" y="35"/>
                    <a:pt x="173" y="36"/>
                  </a:cubicBezTo>
                  <a:cubicBezTo>
                    <a:pt x="173" y="37"/>
                    <a:pt x="175" y="38"/>
                    <a:pt x="177" y="38"/>
                  </a:cubicBezTo>
                  <a:cubicBezTo>
                    <a:pt x="178" y="39"/>
                    <a:pt x="179" y="39"/>
                    <a:pt x="179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4"/>
                    <a:pt x="178" y="45"/>
                    <a:pt x="179" y="46"/>
                  </a:cubicBezTo>
                  <a:cubicBezTo>
                    <a:pt x="180" y="47"/>
                    <a:pt x="181" y="51"/>
                    <a:pt x="182" y="52"/>
                  </a:cubicBezTo>
                  <a:cubicBezTo>
                    <a:pt x="182" y="53"/>
                    <a:pt x="184" y="54"/>
                    <a:pt x="187" y="55"/>
                  </a:cubicBezTo>
                  <a:cubicBezTo>
                    <a:pt x="188" y="56"/>
                    <a:pt x="189" y="56"/>
                    <a:pt x="191" y="56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93" y="56"/>
                    <a:pt x="195" y="56"/>
                    <a:pt x="196" y="58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7" y="61"/>
                    <a:pt x="198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2" y="63"/>
                  </a:cubicBezTo>
                  <a:cubicBezTo>
                    <a:pt x="203" y="63"/>
                    <a:pt x="203" y="64"/>
                    <a:pt x="203" y="65"/>
                  </a:cubicBezTo>
                  <a:cubicBezTo>
                    <a:pt x="203" y="66"/>
                    <a:pt x="204" y="68"/>
                    <a:pt x="207" y="72"/>
                  </a:cubicBezTo>
                  <a:cubicBezTo>
                    <a:pt x="209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0" y="72"/>
                    <a:pt x="209" y="71"/>
                    <a:pt x="210" y="70"/>
                  </a:cubicBezTo>
                  <a:cubicBezTo>
                    <a:pt x="210" y="70"/>
                    <a:pt x="210" y="69"/>
                    <a:pt x="211" y="69"/>
                  </a:cubicBezTo>
                  <a:cubicBezTo>
                    <a:pt x="213" y="69"/>
                    <a:pt x="217" y="69"/>
                    <a:pt x="219" y="67"/>
                  </a:cubicBezTo>
                  <a:cubicBezTo>
                    <a:pt x="221" y="65"/>
                    <a:pt x="222" y="65"/>
                    <a:pt x="223" y="65"/>
                  </a:cubicBezTo>
                  <a:cubicBezTo>
                    <a:pt x="224" y="65"/>
                    <a:pt x="225" y="65"/>
                    <a:pt x="227" y="66"/>
                  </a:cubicBezTo>
                  <a:cubicBezTo>
                    <a:pt x="228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30" y="66"/>
                    <a:pt x="230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3" y="62"/>
                    <a:pt x="234" y="63"/>
                    <a:pt x="235" y="65"/>
                  </a:cubicBezTo>
                  <a:cubicBezTo>
                    <a:pt x="235" y="66"/>
                    <a:pt x="236" y="68"/>
                    <a:pt x="237" y="69"/>
                  </a:cubicBezTo>
                  <a:cubicBezTo>
                    <a:pt x="239" y="72"/>
                    <a:pt x="239" y="72"/>
                    <a:pt x="241" y="72"/>
                  </a:cubicBezTo>
                  <a:cubicBezTo>
                    <a:pt x="242" y="73"/>
                    <a:pt x="243" y="73"/>
                    <a:pt x="244" y="73"/>
                  </a:cubicBezTo>
                  <a:cubicBezTo>
                    <a:pt x="247" y="73"/>
                    <a:pt x="249" y="75"/>
                    <a:pt x="250" y="76"/>
                  </a:cubicBezTo>
                  <a:cubicBezTo>
                    <a:pt x="251" y="76"/>
                    <a:pt x="251" y="77"/>
                    <a:pt x="252" y="77"/>
                  </a:cubicBezTo>
                  <a:cubicBezTo>
                    <a:pt x="253" y="78"/>
                    <a:pt x="255" y="80"/>
                    <a:pt x="256" y="81"/>
                  </a:cubicBezTo>
                  <a:cubicBezTo>
                    <a:pt x="257" y="82"/>
                    <a:pt x="258" y="83"/>
                    <a:pt x="259" y="84"/>
                  </a:cubicBezTo>
                  <a:cubicBezTo>
                    <a:pt x="260" y="85"/>
                    <a:pt x="265" y="90"/>
                    <a:pt x="266" y="90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99"/>
                  </a:cubicBezTo>
                  <a:cubicBezTo>
                    <a:pt x="258" y="99"/>
                    <a:pt x="257" y="99"/>
                    <a:pt x="256" y="99"/>
                  </a:cubicBezTo>
                  <a:cubicBezTo>
                    <a:pt x="256" y="99"/>
                    <a:pt x="256" y="99"/>
                    <a:pt x="256" y="99"/>
                  </a:cubicBezTo>
                  <a:cubicBezTo>
                    <a:pt x="255" y="99"/>
                    <a:pt x="254" y="99"/>
                    <a:pt x="253" y="99"/>
                  </a:cubicBezTo>
                  <a:cubicBezTo>
                    <a:pt x="252" y="99"/>
                    <a:pt x="251" y="100"/>
                    <a:pt x="251" y="101"/>
                  </a:cubicBezTo>
                  <a:cubicBezTo>
                    <a:pt x="251" y="101"/>
                    <a:pt x="250" y="102"/>
                    <a:pt x="250" y="102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5" y="104"/>
                    <a:pt x="245" y="104"/>
                    <a:pt x="245" y="104"/>
                  </a:cubicBezTo>
                  <a:cubicBezTo>
                    <a:pt x="243" y="104"/>
                    <a:pt x="243" y="104"/>
                    <a:pt x="242" y="105"/>
                  </a:cubicBezTo>
                  <a:cubicBezTo>
                    <a:pt x="242" y="105"/>
                    <a:pt x="242" y="105"/>
                    <a:pt x="242" y="105"/>
                  </a:cubicBezTo>
                  <a:cubicBezTo>
                    <a:pt x="242" y="105"/>
                    <a:pt x="242" y="107"/>
                    <a:pt x="243" y="108"/>
                  </a:cubicBezTo>
                  <a:cubicBezTo>
                    <a:pt x="244" y="109"/>
                    <a:pt x="245" y="109"/>
                    <a:pt x="246" y="109"/>
                  </a:cubicBezTo>
                  <a:cubicBezTo>
                    <a:pt x="247" y="110"/>
                    <a:pt x="248" y="110"/>
                    <a:pt x="249" y="111"/>
                  </a:cubicBezTo>
                  <a:cubicBezTo>
                    <a:pt x="250" y="112"/>
                    <a:pt x="252" y="113"/>
                    <a:pt x="254" y="113"/>
                  </a:cubicBezTo>
                  <a:cubicBezTo>
                    <a:pt x="254" y="113"/>
                    <a:pt x="255" y="114"/>
                    <a:pt x="256" y="114"/>
                  </a:cubicBezTo>
                  <a:cubicBezTo>
                    <a:pt x="257" y="114"/>
                    <a:pt x="259" y="115"/>
                    <a:pt x="260" y="115"/>
                  </a:cubicBezTo>
                  <a:cubicBezTo>
                    <a:pt x="261" y="115"/>
                    <a:pt x="262" y="115"/>
                    <a:pt x="263" y="114"/>
                  </a:cubicBezTo>
                  <a:cubicBezTo>
                    <a:pt x="264" y="114"/>
                    <a:pt x="264" y="114"/>
                    <a:pt x="265" y="113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6" y="111"/>
                    <a:pt x="267" y="111"/>
                    <a:pt x="268" y="111"/>
                  </a:cubicBezTo>
                  <a:cubicBezTo>
                    <a:pt x="268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70" y="112"/>
                    <a:pt x="271" y="113"/>
                    <a:pt x="271" y="115"/>
                  </a:cubicBezTo>
                  <a:cubicBezTo>
                    <a:pt x="271" y="118"/>
                    <a:pt x="273" y="122"/>
                    <a:pt x="273" y="122"/>
                  </a:cubicBezTo>
                  <a:cubicBezTo>
                    <a:pt x="273" y="122"/>
                    <a:pt x="273" y="123"/>
                    <a:pt x="274" y="124"/>
                  </a:cubicBezTo>
                  <a:cubicBezTo>
                    <a:pt x="275" y="126"/>
                    <a:pt x="276" y="131"/>
                    <a:pt x="276" y="134"/>
                  </a:cubicBezTo>
                  <a:cubicBezTo>
                    <a:pt x="275" y="136"/>
                    <a:pt x="276" y="139"/>
                    <a:pt x="278" y="142"/>
                  </a:cubicBezTo>
                  <a:cubicBezTo>
                    <a:pt x="278" y="142"/>
                    <a:pt x="278" y="143"/>
                    <a:pt x="279" y="144"/>
                  </a:cubicBezTo>
                  <a:cubicBezTo>
                    <a:pt x="279" y="145"/>
                    <a:pt x="280" y="147"/>
                    <a:pt x="280" y="149"/>
                  </a:cubicBezTo>
                  <a:cubicBezTo>
                    <a:pt x="281" y="150"/>
                    <a:pt x="281" y="152"/>
                    <a:pt x="282" y="153"/>
                  </a:cubicBezTo>
                  <a:cubicBezTo>
                    <a:pt x="283" y="154"/>
                    <a:pt x="285" y="163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3" y="165"/>
                    <a:pt x="283" y="166"/>
                    <a:pt x="282" y="167"/>
                  </a:cubicBezTo>
                  <a:cubicBezTo>
                    <a:pt x="282" y="167"/>
                    <a:pt x="282" y="168"/>
                    <a:pt x="280" y="169"/>
                  </a:cubicBezTo>
                  <a:cubicBezTo>
                    <a:pt x="277" y="171"/>
                    <a:pt x="277" y="171"/>
                    <a:pt x="276" y="173"/>
                  </a:cubicBezTo>
                  <a:cubicBezTo>
                    <a:pt x="275" y="174"/>
                    <a:pt x="275" y="174"/>
                    <a:pt x="275" y="175"/>
                  </a:cubicBezTo>
                  <a:cubicBezTo>
                    <a:pt x="274" y="175"/>
                    <a:pt x="274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2" y="176"/>
                    <a:pt x="271" y="176"/>
                  </a:cubicBezTo>
                  <a:cubicBezTo>
                    <a:pt x="270" y="175"/>
                    <a:pt x="269" y="175"/>
                    <a:pt x="268" y="175"/>
                  </a:cubicBezTo>
                  <a:cubicBezTo>
                    <a:pt x="267" y="175"/>
                    <a:pt x="266" y="175"/>
                    <a:pt x="265" y="175"/>
                  </a:cubicBezTo>
                  <a:cubicBezTo>
                    <a:pt x="264" y="175"/>
                    <a:pt x="263" y="174"/>
                    <a:pt x="263" y="174"/>
                  </a:cubicBezTo>
                  <a:cubicBezTo>
                    <a:pt x="262" y="173"/>
                    <a:pt x="263" y="171"/>
                    <a:pt x="263" y="170"/>
                  </a:cubicBezTo>
                  <a:cubicBezTo>
                    <a:pt x="264" y="169"/>
                    <a:pt x="267" y="165"/>
                    <a:pt x="270" y="163"/>
                  </a:cubicBezTo>
                  <a:cubicBezTo>
                    <a:pt x="272" y="162"/>
                    <a:pt x="272" y="160"/>
                    <a:pt x="271" y="159"/>
                  </a:cubicBezTo>
                  <a:cubicBezTo>
                    <a:pt x="271" y="158"/>
                    <a:pt x="271" y="157"/>
                    <a:pt x="271" y="156"/>
                  </a:cubicBezTo>
                  <a:cubicBezTo>
                    <a:pt x="271" y="155"/>
                    <a:pt x="271" y="154"/>
                    <a:pt x="271" y="154"/>
                  </a:cubicBezTo>
                  <a:cubicBezTo>
                    <a:pt x="270" y="154"/>
                    <a:pt x="270" y="154"/>
                    <a:pt x="270" y="154"/>
                  </a:cubicBezTo>
                  <a:cubicBezTo>
                    <a:pt x="271" y="154"/>
                    <a:pt x="271" y="154"/>
                    <a:pt x="271" y="154"/>
                  </a:cubicBezTo>
                  <a:cubicBezTo>
                    <a:pt x="270" y="154"/>
                    <a:pt x="269" y="154"/>
                    <a:pt x="268" y="154"/>
                  </a:cubicBezTo>
                  <a:cubicBezTo>
                    <a:pt x="267" y="154"/>
                    <a:pt x="266" y="154"/>
                    <a:pt x="265" y="154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3" y="153"/>
                    <a:pt x="263" y="153"/>
                    <a:pt x="263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60" y="156"/>
                    <a:pt x="260" y="156"/>
                    <a:pt x="258" y="156"/>
                  </a:cubicBezTo>
                  <a:cubicBezTo>
                    <a:pt x="258" y="156"/>
                    <a:pt x="258" y="156"/>
                    <a:pt x="257" y="156"/>
                  </a:cubicBezTo>
                  <a:cubicBezTo>
                    <a:pt x="256" y="156"/>
                    <a:pt x="256" y="156"/>
                    <a:pt x="255" y="155"/>
                  </a:cubicBezTo>
                  <a:cubicBezTo>
                    <a:pt x="255" y="155"/>
                    <a:pt x="255" y="155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3" y="154"/>
                    <a:pt x="253" y="155"/>
                  </a:cubicBezTo>
                  <a:cubicBezTo>
                    <a:pt x="252" y="155"/>
                    <a:pt x="252" y="156"/>
                    <a:pt x="251" y="156"/>
                  </a:cubicBezTo>
                  <a:cubicBezTo>
                    <a:pt x="251" y="156"/>
                    <a:pt x="250" y="156"/>
                    <a:pt x="250" y="156"/>
                  </a:cubicBezTo>
                  <a:cubicBezTo>
                    <a:pt x="248" y="156"/>
                    <a:pt x="247" y="155"/>
                    <a:pt x="247" y="154"/>
                  </a:cubicBezTo>
                  <a:cubicBezTo>
                    <a:pt x="247" y="154"/>
                    <a:pt x="246" y="153"/>
                    <a:pt x="246" y="152"/>
                  </a:cubicBezTo>
                  <a:cubicBezTo>
                    <a:pt x="246" y="151"/>
                    <a:pt x="245" y="150"/>
                    <a:pt x="245" y="149"/>
                  </a:cubicBezTo>
                  <a:cubicBezTo>
                    <a:pt x="244" y="149"/>
                    <a:pt x="244" y="148"/>
                    <a:pt x="244" y="147"/>
                  </a:cubicBezTo>
                  <a:cubicBezTo>
                    <a:pt x="243" y="146"/>
                    <a:pt x="243" y="146"/>
                    <a:pt x="242" y="146"/>
                  </a:cubicBezTo>
                  <a:cubicBezTo>
                    <a:pt x="240" y="145"/>
                    <a:pt x="240" y="145"/>
                    <a:pt x="239" y="143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1"/>
                    <a:pt x="237" y="141"/>
                    <a:pt x="237" y="141"/>
                  </a:cubicBezTo>
                  <a:cubicBezTo>
                    <a:pt x="236" y="141"/>
                    <a:pt x="236" y="141"/>
                    <a:pt x="236" y="142"/>
                  </a:cubicBezTo>
                  <a:cubicBezTo>
                    <a:pt x="235" y="144"/>
                    <a:pt x="235" y="144"/>
                    <a:pt x="236" y="145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38" y="147"/>
                    <a:pt x="239" y="147"/>
                    <a:pt x="239" y="148"/>
                  </a:cubicBezTo>
                  <a:cubicBezTo>
                    <a:pt x="239" y="148"/>
                    <a:pt x="238" y="149"/>
                    <a:pt x="238" y="149"/>
                  </a:cubicBezTo>
                  <a:cubicBezTo>
                    <a:pt x="237" y="150"/>
                    <a:pt x="235" y="151"/>
                    <a:pt x="234" y="151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0" y="151"/>
                    <a:pt x="230" y="151"/>
                    <a:pt x="228" y="154"/>
                  </a:cubicBezTo>
                  <a:cubicBezTo>
                    <a:pt x="227" y="155"/>
                    <a:pt x="227" y="156"/>
                    <a:pt x="226" y="157"/>
                  </a:cubicBezTo>
                  <a:cubicBezTo>
                    <a:pt x="226" y="158"/>
                    <a:pt x="225" y="158"/>
                    <a:pt x="224" y="159"/>
                  </a:cubicBezTo>
                  <a:cubicBezTo>
                    <a:pt x="223" y="159"/>
                    <a:pt x="223" y="159"/>
                    <a:pt x="222" y="160"/>
                  </a:cubicBezTo>
                  <a:cubicBezTo>
                    <a:pt x="222" y="160"/>
                    <a:pt x="221" y="161"/>
                    <a:pt x="221" y="161"/>
                  </a:cubicBezTo>
                  <a:cubicBezTo>
                    <a:pt x="219" y="162"/>
                    <a:pt x="220" y="164"/>
                    <a:pt x="220" y="166"/>
                  </a:cubicBezTo>
                  <a:cubicBezTo>
                    <a:pt x="220" y="168"/>
                    <a:pt x="219" y="169"/>
                    <a:pt x="219" y="171"/>
                  </a:cubicBezTo>
                  <a:cubicBezTo>
                    <a:pt x="218" y="172"/>
                    <a:pt x="218" y="172"/>
                    <a:pt x="218" y="173"/>
                  </a:cubicBezTo>
                  <a:cubicBezTo>
                    <a:pt x="217" y="174"/>
                    <a:pt x="217" y="175"/>
                    <a:pt x="216" y="175"/>
                  </a:cubicBezTo>
                  <a:cubicBezTo>
                    <a:pt x="216" y="175"/>
                    <a:pt x="215" y="175"/>
                    <a:pt x="215" y="175"/>
                  </a:cubicBezTo>
                  <a:cubicBezTo>
                    <a:pt x="215" y="174"/>
                    <a:pt x="214" y="174"/>
                    <a:pt x="214" y="174"/>
                  </a:cubicBezTo>
                  <a:cubicBezTo>
                    <a:pt x="214" y="174"/>
                    <a:pt x="214" y="174"/>
                    <a:pt x="214" y="174"/>
                  </a:cubicBezTo>
                  <a:cubicBezTo>
                    <a:pt x="213" y="174"/>
                    <a:pt x="213" y="174"/>
                    <a:pt x="213" y="175"/>
                  </a:cubicBezTo>
                  <a:cubicBezTo>
                    <a:pt x="213" y="176"/>
                    <a:pt x="213" y="177"/>
                    <a:pt x="212" y="178"/>
                  </a:cubicBezTo>
                  <a:cubicBezTo>
                    <a:pt x="212" y="179"/>
                    <a:pt x="212" y="179"/>
                    <a:pt x="211" y="179"/>
                  </a:cubicBezTo>
                  <a:cubicBezTo>
                    <a:pt x="211" y="181"/>
                    <a:pt x="211" y="181"/>
                    <a:pt x="210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80"/>
                    <a:pt x="207" y="179"/>
                  </a:cubicBezTo>
                  <a:cubicBezTo>
                    <a:pt x="207" y="178"/>
                    <a:pt x="206" y="177"/>
                    <a:pt x="206" y="177"/>
                  </a:cubicBezTo>
                  <a:cubicBezTo>
                    <a:pt x="205" y="177"/>
                    <a:pt x="205" y="176"/>
                    <a:pt x="205" y="176"/>
                  </a:cubicBezTo>
                  <a:cubicBezTo>
                    <a:pt x="205" y="176"/>
                    <a:pt x="204" y="177"/>
                    <a:pt x="203" y="177"/>
                  </a:cubicBezTo>
                  <a:cubicBezTo>
                    <a:pt x="203" y="178"/>
                    <a:pt x="202" y="178"/>
                    <a:pt x="202" y="178"/>
                  </a:cubicBezTo>
                  <a:cubicBezTo>
                    <a:pt x="200" y="179"/>
                    <a:pt x="199" y="179"/>
                    <a:pt x="199" y="182"/>
                  </a:cubicBezTo>
                  <a:cubicBezTo>
                    <a:pt x="199" y="184"/>
                    <a:pt x="198" y="185"/>
                    <a:pt x="197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5" y="185"/>
                    <a:pt x="194" y="183"/>
                    <a:pt x="194" y="182"/>
                  </a:cubicBezTo>
                  <a:cubicBezTo>
                    <a:pt x="193" y="182"/>
                    <a:pt x="193" y="181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2" y="181"/>
                    <a:pt x="190" y="182"/>
                    <a:pt x="189" y="184"/>
                  </a:cubicBezTo>
                  <a:cubicBezTo>
                    <a:pt x="189" y="184"/>
                    <a:pt x="189" y="185"/>
                    <a:pt x="189" y="185"/>
                  </a:cubicBezTo>
                  <a:cubicBezTo>
                    <a:pt x="188" y="186"/>
                    <a:pt x="188" y="187"/>
                    <a:pt x="187" y="188"/>
                  </a:cubicBezTo>
                  <a:cubicBezTo>
                    <a:pt x="186" y="188"/>
                    <a:pt x="186" y="188"/>
                    <a:pt x="185" y="189"/>
                  </a:cubicBezTo>
                  <a:cubicBezTo>
                    <a:pt x="184" y="189"/>
                    <a:pt x="184" y="189"/>
                    <a:pt x="183" y="190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8" y="193"/>
                    <a:pt x="178" y="193"/>
                    <a:pt x="178" y="192"/>
                  </a:cubicBezTo>
                  <a:cubicBezTo>
                    <a:pt x="177" y="192"/>
                    <a:pt x="177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7" y="189"/>
                    <a:pt x="177" y="189"/>
                  </a:cubicBezTo>
                  <a:cubicBezTo>
                    <a:pt x="177" y="190"/>
                    <a:pt x="176" y="190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0"/>
                    <a:pt x="171" y="190"/>
                  </a:cubicBezTo>
                  <a:cubicBezTo>
                    <a:pt x="169" y="190"/>
                    <a:pt x="167" y="190"/>
                    <a:pt x="166" y="191"/>
                  </a:cubicBezTo>
                  <a:cubicBezTo>
                    <a:pt x="166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3" y="190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61" y="189"/>
                    <a:pt x="161" y="189"/>
                    <a:pt x="161" y="188"/>
                  </a:cubicBezTo>
                  <a:cubicBezTo>
                    <a:pt x="160" y="187"/>
                    <a:pt x="160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6"/>
                  </a:cubicBezTo>
                  <a:cubicBezTo>
                    <a:pt x="155" y="186"/>
                    <a:pt x="155" y="185"/>
                    <a:pt x="155" y="184"/>
                  </a:cubicBezTo>
                  <a:cubicBezTo>
                    <a:pt x="155" y="184"/>
                    <a:pt x="155" y="183"/>
                    <a:pt x="155" y="183"/>
                  </a:cubicBezTo>
                  <a:cubicBezTo>
                    <a:pt x="154" y="183"/>
                    <a:pt x="154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3"/>
                    <a:pt x="150" y="183"/>
                    <a:pt x="150" y="183"/>
                  </a:cubicBezTo>
                  <a:cubicBezTo>
                    <a:pt x="149" y="183"/>
                    <a:pt x="148" y="183"/>
                    <a:pt x="148" y="183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2"/>
                    <a:pt x="146" y="182"/>
                    <a:pt x="145" y="182"/>
                  </a:cubicBezTo>
                  <a:cubicBezTo>
                    <a:pt x="145" y="182"/>
                    <a:pt x="144" y="183"/>
                    <a:pt x="143" y="183"/>
                  </a:cubicBezTo>
                  <a:cubicBezTo>
                    <a:pt x="142" y="183"/>
                    <a:pt x="141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3"/>
                    <a:pt x="136" y="181"/>
                  </a:cubicBezTo>
                  <a:cubicBezTo>
                    <a:pt x="136" y="181"/>
                    <a:pt x="135" y="180"/>
                    <a:pt x="135" y="180"/>
                  </a:cubicBezTo>
                  <a:cubicBezTo>
                    <a:pt x="133" y="178"/>
                    <a:pt x="130" y="175"/>
                    <a:pt x="128" y="175"/>
                  </a:cubicBezTo>
                  <a:cubicBezTo>
                    <a:pt x="127" y="175"/>
                    <a:pt x="126" y="175"/>
                    <a:pt x="126" y="175"/>
                  </a:cubicBezTo>
                  <a:cubicBezTo>
                    <a:pt x="125" y="175"/>
                    <a:pt x="124" y="175"/>
                    <a:pt x="123" y="174"/>
                  </a:cubicBezTo>
                  <a:cubicBezTo>
                    <a:pt x="122" y="174"/>
                    <a:pt x="122" y="173"/>
                    <a:pt x="122" y="173"/>
                  </a:cubicBezTo>
                  <a:cubicBezTo>
                    <a:pt x="121" y="172"/>
                    <a:pt x="121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9" y="172"/>
                    <a:pt x="117" y="172"/>
                    <a:pt x="116" y="173"/>
                  </a:cubicBezTo>
                  <a:cubicBezTo>
                    <a:pt x="115" y="174"/>
                    <a:pt x="114" y="174"/>
                    <a:pt x="113" y="174"/>
                  </a:cubicBezTo>
                  <a:cubicBezTo>
                    <a:pt x="113" y="174"/>
                    <a:pt x="112" y="174"/>
                    <a:pt x="111" y="173"/>
                  </a:cubicBezTo>
                  <a:cubicBezTo>
                    <a:pt x="111" y="173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09" y="174"/>
                    <a:pt x="108" y="175"/>
                    <a:pt x="107" y="175"/>
                  </a:cubicBezTo>
                  <a:cubicBezTo>
                    <a:pt x="107" y="176"/>
                    <a:pt x="107" y="179"/>
                    <a:pt x="105" y="180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3" y="180"/>
                    <a:pt x="103" y="181"/>
                    <a:pt x="103" y="181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0" y="183"/>
                    <a:pt x="100" y="182"/>
                  </a:cubicBezTo>
                  <a:cubicBezTo>
                    <a:pt x="100" y="182"/>
                    <a:pt x="99" y="182"/>
                    <a:pt x="99" y="182"/>
                  </a:cubicBezTo>
                  <a:cubicBezTo>
                    <a:pt x="99" y="182"/>
                    <a:pt x="98" y="183"/>
                    <a:pt x="97" y="183"/>
                  </a:cubicBezTo>
                  <a:cubicBezTo>
                    <a:pt x="97" y="184"/>
                    <a:pt x="97" y="184"/>
                    <a:pt x="96" y="184"/>
                  </a:cubicBezTo>
                  <a:cubicBezTo>
                    <a:pt x="96" y="185"/>
                    <a:pt x="95" y="185"/>
                    <a:pt x="95" y="185"/>
                  </a:cubicBezTo>
                  <a:cubicBezTo>
                    <a:pt x="94" y="186"/>
                    <a:pt x="93" y="186"/>
                    <a:pt x="93" y="187"/>
                  </a:cubicBezTo>
                  <a:cubicBezTo>
                    <a:pt x="93" y="188"/>
                    <a:pt x="92" y="188"/>
                    <a:pt x="90" y="189"/>
                  </a:cubicBezTo>
                  <a:cubicBezTo>
                    <a:pt x="90" y="189"/>
                    <a:pt x="89" y="189"/>
                    <a:pt x="89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5" y="189"/>
                    <a:pt x="83" y="188"/>
                  </a:cubicBezTo>
                  <a:cubicBezTo>
                    <a:pt x="83" y="188"/>
                    <a:pt x="82" y="188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0" y="187"/>
                    <a:pt x="79" y="188"/>
                    <a:pt x="78" y="189"/>
                  </a:cubicBezTo>
                  <a:cubicBezTo>
                    <a:pt x="78" y="189"/>
                    <a:pt x="77" y="189"/>
                    <a:pt x="77" y="190"/>
                  </a:cubicBezTo>
                  <a:cubicBezTo>
                    <a:pt x="75" y="191"/>
                    <a:pt x="74" y="192"/>
                    <a:pt x="73" y="194"/>
                  </a:cubicBezTo>
                  <a:cubicBezTo>
                    <a:pt x="72" y="195"/>
                    <a:pt x="72" y="195"/>
                    <a:pt x="72" y="196"/>
                  </a:cubicBezTo>
                  <a:cubicBezTo>
                    <a:pt x="73" y="197"/>
                    <a:pt x="73" y="198"/>
                    <a:pt x="73" y="199"/>
                  </a:cubicBezTo>
                  <a:cubicBezTo>
                    <a:pt x="73" y="199"/>
                    <a:pt x="73" y="199"/>
                    <a:pt x="73" y="199"/>
                  </a:cubicBezTo>
                  <a:cubicBezTo>
                    <a:pt x="73" y="201"/>
                    <a:pt x="73" y="202"/>
                    <a:pt x="72" y="203"/>
                  </a:cubicBezTo>
                  <a:cubicBezTo>
                    <a:pt x="72" y="203"/>
                    <a:pt x="71" y="203"/>
                    <a:pt x="71" y="203"/>
                  </a:cubicBezTo>
                  <a:cubicBezTo>
                    <a:pt x="70" y="203"/>
                    <a:pt x="70" y="203"/>
                    <a:pt x="69" y="203"/>
                  </a:cubicBezTo>
                  <a:cubicBezTo>
                    <a:pt x="68" y="202"/>
                    <a:pt x="66" y="201"/>
                    <a:pt x="65" y="201"/>
                  </a:cubicBezTo>
                  <a:cubicBezTo>
                    <a:pt x="65" y="201"/>
                    <a:pt x="64" y="201"/>
                    <a:pt x="64" y="201"/>
                  </a:cubicBezTo>
                  <a:cubicBezTo>
                    <a:pt x="62" y="201"/>
                    <a:pt x="61" y="202"/>
                    <a:pt x="61" y="202"/>
                  </a:cubicBezTo>
                  <a:cubicBezTo>
                    <a:pt x="61" y="204"/>
                    <a:pt x="60" y="204"/>
                    <a:pt x="59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2" y="204"/>
                    <a:pt x="52" y="204"/>
                    <a:pt x="52" y="204"/>
                  </a:cubicBezTo>
                  <a:close/>
                  <a:moveTo>
                    <a:pt x="231" y="82"/>
                  </a:moveTo>
                  <a:cubicBezTo>
                    <a:pt x="232" y="83"/>
                    <a:pt x="233" y="83"/>
                    <a:pt x="233" y="83"/>
                  </a:cubicBezTo>
                  <a:cubicBezTo>
                    <a:pt x="235" y="84"/>
                    <a:pt x="236" y="84"/>
                    <a:pt x="237" y="86"/>
                  </a:cubicBezTo>
                  <a:cubicBezTo>
                    <a:pt x="237" y="86"/>
                    <a:pt x="237" y="86"/>
                    <a:pt x="238" y="87"/>
                  </a:cubicBezTo>
                  <a:cubicBezTo>
                    <a:pt x="240" y="89"/>
                    <a:pt x="240" y="89"/>
                    <a:pt x="242" y="90"/>
                  </a:cubicBezTo>
                  <a:cubicBezTo>
                    <a:pt x="244" y="91"/>
                    <a:pt x="244" y="92"/>
                    <a:pt x="243" y="93"/>
                  </a:cubicBezTo>
                  <a:cubicBezTo>
                    <a:pt x="243" y="93"/>
                    <a:pt x="243" y="94"/>
                    <a:pt x="242" y="94"/>
                  </a:cubicBezTo>
                  <a:cubicBezTo>
                    <a:pt x="242" y="95"/>
                    <a:pt x="242" y="95"/>
                    <a:pt x="241" y="96"/>
                  </a:cubicBezTo>
                  <a:cubicBezTo>
                    <a:pt x="241" y="96"/>
                    <a:pt x="240" y="96"/>
                    <a:pt x="239" y="97"/>
                  </a:cubicBezTo>
                  <a:cubicBezTo>
                    <a:pt x="238" y="98"/>
                    <a:pt x="238" y="99"/>
                    <a:pt x="238" y="100"/>
                  </a:cubicBezTo>
                  <a:cubicBezTo>
                    <a:pt x="238" y="99"/>
                    <a:pt x="240" y="99"/>
                    <a:pt x="242" y="98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44" y="97"/>
                    <a:pt x="244" y="97"/>
                    <a:pt x="244" y="95"/>
                  </a:cubicBezTo>
                  <a:cubicBezTo>
                    <a:pt x="244" y="95"/>
                    <a:pt x="244" y="95"/>
                    <a:pt x="244" y="94"/>
                  </a:cubicBezTo>
                  <a:cubicBezTo>
                    <a:pt x="245" y="93"/>
                    <a:pt x="245" y="93"/>
                    <a:pt x="244" y="9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90"/>
                    <a:pt x="243" y="90"/>
                    <a:pt x="242" y="89"/>
                  </a:cubicBezTo>
                  <a:cubicBezTo>
                    <a:pt x="240" y="88"/>
                    <a:pt x="240" y="88"/>
                    <a:pt x="240" y="87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40" y="84"/>
                    <a:pt x="242" y="84"/>
                    <a:pt x="243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7" y="85"/>
                    <a:pt x="247" y="86"/>
                    <a:pt x="246" y="88"/>
                  </a:cubicBezTo>
                  <a:cubicBezTo>
                    <a:pt x="246" y="88"/>
                    <a:pt x="246" y="88"/>
                    <a:pt x="246" y="89"/>
                  </a:cubicBezTo>
                  <a:cubicBezTo>
                    <a:pt x="246" y="89"/>
                    <a:pt x="246" y="89"/>
                    <a:pt x="246" y="90"/>
                  </a:cubicBezTo>
                  <a:cubicBezTo>
                    <a:pt x="246" y="89"/>
                    <a:pt x="246" y="89"/>
                    <a:pt x="247" y="89"/>
                  </a:cubicBezTo>
                  <a:cubicBezTo>
                    <a:pt x="247" y="88"/>
                    <a:pt x="248" y="87"/>
                    <a:pt x="248" y="87"/>
                  </a:cubicBezTo>
                  <a:cubicBezTo>
                    <a:pt x="249" y="87"/>
                    <a:pt x="249" y="88"/>
                    <a:pt x="250" y="88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8"/>
                    <a:pt x="252" y="88"/>
                    <a:pt x="252" y="87"/>
                  </a:cubicBezTo>
                  <a:cubicBezTo>
                    <a:pt x="252" y="85"/>
                    <a:pt x="252" y="85"/>
                    <a:pt x="251" y="83"/>
                  </a:cubicBezTo>
                  <a:cubicBezTo>
                    <a:pt x="251" y="83"/>
                    <a:pt x="250" y="82"/>
                    <a:pt x="250" y="82"/>
                  </a:cubicBezTo>
                  <a:cubicBezTo>
                    <a:pt x="249" y="80"/>
                    <a:pt x="249" y="80"/>
                    <a:pt x="248" y="80"/>
                  </a:cubicBezTo>
                  <a:cubicBezTo>
                    <a:pt x="248" y="80"/>
                    <a:pt x="247" y="79"/>
                    <a:pt x="247" y="79"/>
                  </a:cubicBezTo>
                  <a:cubicBezTo>
                    <a:pt x="246" y="77"/>
                    <a:pt x="245" y="76"/>
                    <a:pt x="244" y="76"/>
                  </a:cubicBezTo>
                  <a:cubicBezTo>
                    <a:pt x="244" y="76"/>
                    <a:pt x="243" y="76"/>
                    <a:pt x="243" y="77"/>
                  </a:cubicBezTo>
                  <a:cubicBezTo>
                    <a:pt x="243" y="77"/>
                    <a:pt x="243" y="77"/>
                    <a:pt x="243" y="78"/>
                  </a:cubicBezTo>
                  <a:cubicBezTo>
                    <a:pt x="243" y="78"/>
                    <a:pt x="244" y="78"/>
                    <a:pt x="244" y="79"/>
                  </a:cubicBezTo>
                  <a:cubicBezTo>
                    <a:pt x="244" y="79"/>
                    <a:pt x="244" y="79"/>
                    <a:pt x="244" y="80"/>
                  </a:cubicBezTo>
                  <a:cubicBezTo>
                    <a:pt x="244" y="81"/>
                    <a:pt x="243" y="82"/>
                    <a:pt x="242" y="82"/>
                  </a:cubicBezTo>
                  <a:cubicBezTo>
                    <a:pt x="241" y="82"/>
                    <a:pt x="240" y="82"/>
                    <a:pt x="240" y="83"/>
                  </a:cubicBezTo>
                  <a:cubicBezTo>
                    <a:pt x="238" y="84"/>
                    <a:pt x="238" y="84"/>
                    <a:pt x="238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6" y="84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2"/>
                    <a:pt x="236" y="82"/>
                    <a:pt x="237" y="81"/>
                  </a:cubicBezTo>
                  <a:cubicBezTo>
                    <a:pt x="237" y="81"/>
                    <a:pt x="238" y="80"/>
                    <a:pt x="238" y="80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6" y="79"/>
                    <a:pt x="236" y="79"/>
                    <a:pt x="235" y="80"/>
                  </a:cubicBezTo>
                  <a:cubicBezTo>
                    <a:pt x="235" y="82"/>
                    <a:pt x="233" y="82"/>
                    <a:pt x="232" y="82"/>
                  </a:cubicBezTo>
                  <a:cubicBezTo>
                    <a:pt x="232" y="82"/>
                    <a:pt x="231" y="82"/>
                    <a:pt x="231" y="82"/>
                  </a:cubicBezTo>
                  <a:close/>
                  <a:moveTo>
                    <a:pt x="230" y="80"/>
                  </a:move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2"/>
                  </a:cubicBezTo>
                  <a:cubicBezTo>
                    <a:pt x="230" y="82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0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5" y="84"/>
                    <a:pt x="65" y="83"/>
                    <a:pt x="67" y="82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1"/>
                    <a:pt x="68" y="80"/>
                    <a:pt x="69" y="80"/>
                  </a:cubicBezTo>
                  <a:cubicBezTo>
                    <a:pt x="69" y="80"/>
                    <a:pt x="69" y="80"/>
                    <a:pt x="70" y="81"/>
                  </a:cubicBezTo>
                  <a:cubicBezTo>
                    <a:pt x="71" y="81"/>
                    <a:pt x="71" y="81"/>
                    <a:pt x="72" y="82"/>
                  </a:cubicBezTo>
                  <a:cubicBezTo>
                    <a:pt x="72" y="83"/>
                    <a:pt x="71" y="83"/>
                    <a:pt x="71" y="84"/>
                  </a:cubicBezTo>
                  <a:cubicBezTo>
                    <a:pt x="70" y="85"/>
                    <a:pt x="6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lnTo>
                    <a:pt x="66" y="86"/>
                  </a:lnTo>
                  <a:close/>
                  <a:moveTo>
                    <a:pt x="201" y="59"/>
                  </a:moveTo>
                  <a:cubicBezTo>
                    <a:pt x="199" y="59"/>
                    <a:pt x="198" y="59"/>
                    <a:pt x="197" y="58"/>
                  </a:cubicBezTo>
                  <a:cubicBezTo>
                    <a:pt x="197" y="58"/>
                    <a:pt x="197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197" y="56"/>
                    <a:pt x="200" y="55"/>
                    <a:pt x="202" y="52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204" y="52"/>
                    <a:pt x="204" y="52"/>
                    <a:pt x="205" y="53"/>
                  </a:cubicBezTo>
                  <a:cubicBezTo>
                    <a:pt x="205" y="53"/>
                    <a:pt x="205" y="54"/>
                    <a:pt x="205" y="55"/>
                  </a:cubicBezTo>
                  <a:cubicBezTo>
                    <a:pt x="205" y="56"/>
                    <a:pt x="203" y="58"/>
                    <a:pt x="202" y="59"/>
                  </a:cubicBezTo>
                  <a:cubicBezTo>
                    <a:pt x="201" y="59"/>
                    <a:pt x="201" y="59"/>
                    <a:pt x="201" y="59"/>
                  </a:cubicBezTo>
                  <a:close/>
                  <a:moveTo>
                    <a:pt x="194" y="55"/>
                  </a:moveTo>
                  <a:cubicBezTo>
                    <a:pt x="193" y="55"/>
                    <a:pt x="193" y="55"/>
                    <a:pt x="192" y="54"/>
                  </a:cubicBezTo>
                  <a:cubicBezTo>
                    <a:pt x="191" y="54"/>
                    <a:pt x="191" y="53"/>
                    <a:pt x="191" y="53"/>
                  </a:cubicBezTo>
                  <a:cubicBezTo>
                    <a:pt x="189" y="52"/>
                    <a:pt x="189" y="52"/>
                    <a:pt x="188" y="51"/>
                  </a:cubicBezTo>
                  <a:cubicBezTo>
                    <a:pt x="187" y="49"/>
                    <a:pt x="186" y="49"/>
                    <a:pt x="185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2" y="47"/>
                    <a:pt x="181" y="46"/>
                    <a:pt x="181" y="44"/>
                  </a:cubicBezTo>
                  <a:cubicBezTo>
                    <a:pt x="181" y="43"/>
                    <a:pt x="181" y="42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4" y="40"/>
                    <a:pt x="188" y="40"/>
                  </a:cubicBezTo>
                  <a:cubicBezTo>
                    <a:pt x="190" y="40"/>
                    <a:pt x="190" y="40"/>
                    <a:pt x="190" y="39"/>
                  </a:cubicBezTo>
                  <a:cubicBezTo>
                    <a:pt x="190" y="37"/>
                    <a:pt x="189" y="35"/>
                    <a:pt x="187" y="35"/>
                  </a:cubicBezTo>
                  <a:cubicBezTo>
                    <a:pt x="185" y="35"/>
                    <a:pt x="184" y="34"/>
                    <a:pt x="184" y="34"/>
                  </a:cubicBezTo>
                  <a:cubicBezTo>
                    <a:pt x="183" y="34"/>
                    <a:pt x="183" y="33"/>
                    <a:pt x="183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1" y="33"/>
                    <a:pt x="180" y="32"/>
                    <a:pt x="180" y="31"/>
                  </a:cubicBezTo>
                  <a:cubicBezTo>
                    <a:pt x="180" y="29"/>
                    <a:pt x="181" y="27"/>
                    <a:pt x="182" y="26"/>
                  </a:cubicBezTo>
                  <a:cubicBezTo>
                    <a:pt x="182" y="26"/>
                    <a:pt x="182" y="25"/>
                    <a:pt x="183" y="24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3" y="21"/>
                    <a:pt x="183" y="20"/>
                    <a:pt x="183" y="19"/>
                  </a:cubicBezTo>
                  <a:cubicBezTo>
                    <a:pt x="183" y="18"/>
                    <a:pt x="184" y="17"/>
                    <a:pt x="185" y="17"/>
                  </a:cubicBezTo>
                  <a:cubicBezTo>
                    <a:pt x="185" y="17"/>
                    <a:pt x="185" y="17"/>
                    <a:pt x="186" y="17"/>
                  </a:cubicBezTo>
                  <a:cubicBezTo>
                    <a:pt x="186" y="17"/>
                    <a:pt x="187" y="17"/>
                    <a:pt x="187" y="17"/>
                  </a:cubicBezTo>
                  <a:cubicBezTo>
                    <a:pt x="187" y="17"/>
                    <a:pt x="188" y="17"/>
                    <a:pt x="188" y="17"/>
                  </a:cubicBezTo>
                  <a:cubicBezTo>
                    <a:pt x="188" y="16"/>
                    <a:pt x="188" y="16"/>
                    <a:pt x="188" y="16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9" y="17"/>
                    <a:pt x="189" y="17"/>
                    <a:pt x="190" y="17"/>
                  </a:cubicBezTo>
                  <a:cubicBezTo>
                    <a:pt x="191" y="17"/>
                    <a:pt x="192" y="18"/>
                    <a:pt x="192" y="19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2" y="20"/>
                    <a:pt x="192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1"/>
                  </a:cubicBezTo>
                  <a:cubicBezTo>
                    <a:pt x="194" y="21"/>
                    <a:pt x="194" y="21"/>
                    <a:pt x="194" y="20"/>
                  </a:cubicBezTo>
                  <a:cubicBezTo>
                    <a:pt x="194" y="20"/>
                    <a:pt x="194" y="19"/>
                    <a:pt x="194" y="18"/>
                  </a:cubicBezTo>
                  <a:cubicBezTo>
                    <a:pt x="194" y="18"/>
                    <a:pt x="194" y="18"/>
                    <a:pt x="194" y="17"/>
                  </a:cubicBezTo>
                  <a:cubicBezTo>
                    <a:pt x="193" y="17"/>
                    <a:pt x="193" y="16"/>
                    <a:pt x="193" y="16"/>
                  </a:cubicBezTo>
                  <a:cubicBezTo>
                    <a:pt x="194" y="15"/>
                    <a:pt x="194" y="15"/>
                    <a:pt x="195" y="15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7" y="15"/>
                  </a:cubicBezTo>
                  <a:cubicBezTo>
                    <a:pt x="198" y="15"/>
                    <a:pt x="198" y="16"/>
                    <a:pt x="198" y="17"/>
                  </a:cubicBezTo>
                  <a:cubicBezTo>
                    <a:pt x="198" y="19"/>
                    <a:pt x="199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20"/>
                    <a:pt x="201" y="20"/>
                    <a:pt x="201" y="20"/>
                  </a:cubicBezTo>
                  <a:cubicBezTo>
                    <a:pt x="202" y="20"/>
                    <a:pt x="202" y="20"/>
                    <a:pt x="202" y="22"/>
                  </a:cubicBezTo>
                  <a:cubicBezTo>
                    <a:pt x="203" y="24"/>
                    <a:pt x="204" y="24"/>
                    <a:pt x="205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7" y="25"/>
                    <a:pt x="207" y="25"/>
                    <a:pt x="207" y="27"/>
                  </a:cubicBezTo>
                  <a:cubicBezTo>
                    <a:pt x="207" y="30"/>
                    <a:pt x="207" y="31"/>
                    <a:pt x="208" y="32"/>
                  </a:cubicBezTo>
                  <a:cubicBezTo>
                    <a:pt x="208" y="32"/>
                    <a:pt x="209" y="32"/>
                    <a:pt x="209" y="32"/>
                  </a:cubicBezTo>
                  <a:cubicBezTo>
                    <a:pt x="210" y="33"/>
                    <a:pt x="210" y="33"/>
                    <a:pt x="211" y="33"/>
                  </a:cubicBezTo>
                  <a:cubicBezTo>
                    <a:pt x="211" y="33"/>
                    <a:pt x="211" y="33"/>
                    <a:pt x="211" y="33"/>
                  </a:cubicBezTo>
                  <a:cubicBezTo>
                    <a:pt x="212" y="33"/>
                    <a:pt x="212" y="33"/>
                    <a:pt x="213" y="32"/>
                  </a:cubicBezTo>
                  <a:cubicBezTo>
                    <a:pt x="213" y="32"/>
                    <a:pt x="214" y="32"/>
                    <a:pt x="215" y="32"/>
                  </a:cubicBezTo>
                  <a:cubicBezTo>
                    <a:pt x="215" y="32"/>
                    <a:pt x="215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7" y="33"/>
                    <a:pt x="217" y="33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20" y="35"/>
                    <a:pt x="220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2" y="35"/>
                    <a:pt x="223" y="36"/>
                    <a:pt x="224" y="37"/>
                  </a:cubicBezTo>
                  <a:cubicBezTo>
                    <a:pt x="225" y="37"/>
                    <a:pt x="225" y="37"/>
                    <a:pt x="225" y="38"/>
                  </a:cubicBezTo>
                  <a:cubicBezTo>
                    <a:pt x="227" y="39"/>
                    <a:pt x="229" y="41"/>
                    <a:pt x="229" y="42"/>
                  </a:cubicBezTo>
                  <a:cubicBezTo>
                    <a:pt x="228" y="43"/>
                    <a:pt x="228" y="44"/>
                    <a:pt x="227" y="44"/>
                  </a:cubicBezTo>
                  <a:cubicBezTo>
                    <a:pt x="227" y="44"/>
                    <a:pt x="227" y="44"/>
                    <a:pt x="227" y="45"/>
                  </a:cubicBezTo>
                  <a:cubicBezTo>
                    <a:pt x="227" y="46"/>
                    <a:pt x="227" y="48"/>
                    <a:pt x="227" y="50"/>
                  </a:cubicBezTo>
                  <a:cubicBezTo>
                    <a:pt x="227" y="50"/>
                    <a:pt x="226" y="51"/>
                    <a:pt x="225" y="51"/>
                  </a:cubicBezTo>
                  <a:cubicBezTo>
                    <a:pt x="224" y="51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1" y="49"/>
                    <a:pt x="221" y="46"/>
                    <a:pt x="222" y="45"/>
                  </a:cubicBezTo>
                  <a:cubicBezTo>
                    <a:pt x="222" y="44"/>
                    <a:pt x="222" y="43"/>
                    <a:pt x="221" y="42"/>
                  </a:cubicBezTo>
                  <a:cubicBezTo>
                    <a:pt x="220" y="43"/>
                    <a:pt x="219" y="44"/>
                    <a:pt x="218" y="44"/>
                  </a:cubicBezTo>
                  <a:cubicBezTo>
                    <a:pt x="218" y="44"/>
                    <a:pt x="217" y="44"/>
                    <a:pt x="217" y="44"/>
                  </a:cubicBezTo>
                  <a:cubicBezTo>
                    <a:pt x="217" y="44"/>
                    <a:pt x="216" y="43"/>
                    <a:pt x="216" y="43"/>
                  </a:cubicBezTo>
                  <a:cubicBezTo>
                    <a:pt x="216" y="43"/>
                    <a:pt x="215" y="42"/>
                    <a:pt x="215" y="42"/>
                  </a:cubicBezTo>
                  <a:cubicBezTo>
                    <a:pt x="215" y="42"/>
                    <a:pt x="215" y="42"/>
                    <a:pt x="215" y="43"/>
                  </a:cubicBezTo>
                  <a:cubicBezTo>
                    <a:pt x="214" y="43"/>
                    <a:pt x="213" y="44"/>
                    <a:pt x="212" y="45"/>
                  </a:cubicBezTo>
                  <a:cubicBezTo>
                    <a:pt x="212" y="46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5"/>
                  </a:cubicBezTo>
                  <a:cubicBezTo>
                    <a:pt x="211" y="45"/>
                    <a:pt x="211" y="45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09" y="44"/>
                    <a:pt x="209" y="44"/>
                    <a:pt x="208" y="45"/>
                  </a:cubicBezTo>
                  <a:cubicBezTo>
                    <a:pt x="208" y="45"/>
                    <a:pt x="207" y="45"/>
                    <a:pt x="207" y="46"/>
                  </a:cubicBezTo>
                  <a:cubicBezTo>
                    <a:pt x="205" y="47"/>
                    <a:pt x="205" y="47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1"/>
                  </a:cubicBezTo>
                  <a:cubicBezTo>
                    <a:pt x="200" y="51"/>
                    <a:pt x="199" y="51"/>
                    <a:pt x="199" y="51"/>
                  </a:cubicBezTo>
                  <a:cubicBezTo>
                    <a:pt x="199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7" y="51"/>
                  </a:cubicBezTo>
                  <a:cubicBezTo>
                    <a:pt x="197" y="52"/>
                    <a:pt x="197" y="52"/>
                    <a:pt x="196" y="53"/>
                  </a:cubicBezTo>
                  <a:cubicBezTo>
                    <a:pt x="196" y="54"/>
                    <a:pt x="195" y="55"/>
                    <a:pt x="194" y="55"/>
                  </a:cubicBezTo>
                  <a:close/>
                  <a:moveTo>
                    <a:pt x="185" y="24"/>
                  </a:moveTo>
                  <a:cubicBezTo>
                    <a:pt x="187" y="25"/>
                    <a:pt x="187" y="25"/>
                    <a:pt x="187" y="2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8"/>
                    <a:pt x="186" y="29"/>
                    <a:pt x="185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3" y="31"/>
                    <a:pt x="183" y="32"/>
                    <a:pt x="183" y="33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4" y="32"/>
                    <a:pt x="184" y="31"/>
                    <a:pt x="185" y="31"/>
                  </a:cubicBezTo>
                  <a:cubicBezTo>
                    <a:pt x="186" y="30"/>
                    <a:pt x="188" y="29"/>
                    <a:pt x="189" y="28"/>
                  </a:cubicBezTo>
                  <a:cubicBezTo>
                    <a:pt x="190" y="28"/>
                    <a:pt x="190" y="28"/>
                    <a:pt x="191" y="28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1" y="27"/>
                  </a:cubicBezTo>
                  <a:cubicBezTo>
                    <a:pt x="191" y="27"/>
                    <a:pt x="191" y="26"/>
                    <a:pt x="191" y="26"/>
                  </a:cubicBezTo>
                  <a:cubicBezTo>
                    <a:pt x="191" y="26"/>
                    <a:pt x="191" y="26"/>
                    <a:pt x="191" y="26"/>
                  </a:cubicBezTo>
                  <a:cubicBezTo>
                    <a:pt x="190" y="25"/>
                    <a:pt x="190" y="25"/>
                    <a:pt x="189" y="24"/>
                  </a:cubicBezTo>
                  <a:cubicBezTo>
                    <a:pt x="189" y="24"/>
                    <a:pt x="189" y="24"/>
                    <a:pt x="189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3"/>
                    <a:pt x="186" y="23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lose/>
                  <a:moveTo>
                    <a:pt x="210" y="26"/>
                  </a:moveTo>
                  <a:cubicBezTo>
                    <a:pt x="209" y="26"/>
                    <a:pt x="209" y="26"/>
                    <a:pt x="208" y="25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7" y="24"/>
                    <a:pt x="207" y="24"/>
                    <a:pt x="207" y="22"/>
                  </a:cubicBezTo>
                  <a:cubicBezTo>
                    <a:pt x="208" y="20"/>
                    <a:pt x="208" y="19"/>
                    <a:pt x="208" y="17"/>
                  </a:cubicBezTo>
                  <a:cubicBezTo>
                    <a:pt x="207" y="16"/>
                    <a:pt x="207" y="14"/>
                    <a:pt x="208" y="14"/>
                  </a:cubicBezTo>
                  <a:cubicBezTo>
                    <a:pt x="209" y="12"/>
                    <a:pt x="211" y="12"/>
                    <a:pt x="212" y="11"/>
                  </a:cubicBezTo>
                  <a:cubicBezTo>
                    <a:pt x="214" y="11"/>
                    <a:pt x="215" y="11"/>
                    <a:pt x="216" y="10"/>
                  </a:cubicBezTo>
                  <a:cubicBezTo>
                    <a:pt x="216" y="10"/>
                    <a:pt x="217" y="10"/>
                    <a:pt x="217" y="10"/>
                  </a:cubicBezTo>
                  <a:cubicBezTo>
                    <a:pt x="219" y="10"/>
                    <a:pt x="220" y="13"/>
                    <a:pt x="221" y="15"/>
                  </a:cubicBezTo>
                  <a:cubicBezTo>
                    <a:pt x="221" y="15"/>
                    <a:pt x="221" y="16"/>
                    <a:pt x="221" y="16"/>
                  </a:cubicBezTo>
                  <a:cubicBezTo>
                    <a:pt x="223" y="18"/>
                    <a:pt x="219" y="21"/>
                    <a:pt x="218" y="21"/>
                  </a:cubicBezTo>
                  <a:cubicBezTo>
                    <a:pt x="216" y="22"/>
                    <a:pt x="215" y="23"/>
                    <a:pt x="214" y="25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1" y="26"/>
                    <a:pt x="210" y="2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4"/>
                    <a:pt x="189" y="13"/>
                    <a:pt x="190" y="12"/>
                  </a:cubicBezTo>
                  <a:cubicBezTo>
                    <a:pt x="191" y="10"/>
                    <a:pt x="191" y="8"/>
                    <a:pt x="19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7" y="5"/>
                    <a:pt x="188" y="4"/>
                  </a:cubicBezTo>
                  <a:cubicBezTo>
                    <a:pt x="189" y="3"/>
                    <a:pt x="191" y="2"/>
                    <a:pt x="192" y="2"/>
                  </a:cubicBezTo>
                  <a:cubicBezTo>
                    <a:pt x="193" y="2"/>
                    <a:pt x="194" y="1"/>
                    <a:pt x="195" y="1"/>
                  </a:cubicBezTo>
                  <a:cubicBezTo>
                    <a:pt x="197" y="0"/>
                    <a:pt x="199" y="0"/>
                    <a:pt x="200" y="0"/>
                  </a:cubicBezTo>
                  <a:cubicBezTo>
                    <a:pt x="201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3" y="3"/>
                    <a:pt x="201" y="5"/>
                  </a:cubicBezTo>
                  <a:cubicBezTo>
                    <a:pt x="199" y="6"/>
                    <a:pt x="199" y="7"/>
                    <a:pt x="199" y="8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5" y="12"/>
                    <a:pt x="195" y="13"/>
                    <a:pt x="194" y="13"/>
                  </a:cubicBezTo>
                  <a:cubicBezTo>
                    <a:pt x="194" y="14"/>
                    <a:pt x="193" y="15"/>
                    <a:pt x="192" y="15"/>
                  </a:cubicBezTo>
                  <a:cubicBezTo>
                    <a:pt x="191" y="15"/>
                    <a:pt x="191" y="16"/>
                    <a:pt x="19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9" y="1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AA94EB0-F666-4973-9A8F-6D90CCD8F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794" y="1907932"/>
              <a:ext cx="1001713" cy="720725"/>
            </a:xfrm>
            <a:custGeom>
              <a:avLst/>
              <a:gdLst>
                <a:gd name="T0" fmla="*/ 213 w 286"/>
                <a:gd name="T1" fmla="*/ 26 h 206"/>
                <a:gd name="T2" fmla="*/ 211 w 286"/>
                <a:gd name="T3" fmla="*/ 35 h 206"/>
                <a:gd name="T4" fmla="*/ 217 w 286"/>
                <a:gd name="T5" fmla="*/ 44 h 206"/>
                <a:gd name="T6" fmla="*/ 181 w 286"/>
                <a:gd name="T7" fmla="*/ 45 h 206"/>
                <a:gd name="T8" fmla="*/ 187 w 286"/>
                <a:gd name="T9" fmla="*/ 19 h 206"/>
                <a:gd name="T10" fmla="*/ 182 w 286"/>
                <a:gd name="T11" fmla="*/ 27 h 206"/>
                <a:gd name="T12" fmla="*/ 136 w 286"/>
                <a:gd name="T13" fmla="*/ 43 h 206"/>
                <a:gd name="T14" fmla="*/ 158 w 286"/>
                <a:gd name="T15" fmla="*/ 44 h 206"/>
                <a:gd name="T16" fmla="*/ 202 w 286"/>
                <a:gd name="T17" fmla="*/ 65 h 206"/>
                <a:gd name="T18" fmla="*/ 265 w 286"/>
                <a:gd name="T19" fmla="*/ 92 h 206"/>
                <a:gd name="T20" fmla="*/ 269 w 286"/>
                <a:gd name="T21" fmla="*/ 113 h 206"/>
                <a:gd name="T22" fmla="*/ 270 w 286"/>
                <a:gd name="T23" fmla="*/ 155 h 206"/>
                <a:gd name="T24" fmla="*/ 236 w 286"/>
                <a:gd name="T25" fmla="*/ 147 h 206"/>
                <a:gd name="T26" fmla="*/ 199 w 286"/>
                <a:gd name="T27" fmla="*/ 183 h 206"/>
                <a:gd name="T28" fmla="*/ 159 w 286"/>
                <a:gd name="T29" fmla="*/ 187 h 206"/>
                <a:gd name="T30" fmla="*/ 113 w 286"/>
                <a:gd name="T31" fmla="*/ 175 h 206"/>
                <a:gd name="T32" fmla="*/ 72 w 286"/>
                <a:gd name="T33" fmla="*/ 194 h 206"/>
                <a:gd name="T34" fmla="*/ 24 w 286"/>
                <a:gd name="T35" fmla="*/ 178 h 206"/>
                <a:gd name="T36" fmla="*/ 20 w 286"/>
                <a:gd name="T37" fmla="*/ 149 h 206"/>
                <a:gd name="T38" fmla="*/ 46 w 286"/>
                <a:gd name="T39" fmla="*/ 97 h 206"/>
                <a:gd name="T40" fmla="*/ 73 w 286"/>
                <a:gd name="T41" fmla="*/ 79 h 206"/>
                <a:gd name="T42" fmla="*/ 237 w 286"/>
                <a:gd name="T43" fmla="*/ 84 h 206"/>
                <a:gd name="T44" fmla="*/ 244 w 286"/>
                <a:gd name="T45" fmla="*/ 92 h 206"/>
                <a:gd name="T46" fmla="*/ 239 w 286"/>
                <a:gd name="T47" fmla="*/ 84 h 206"/>
                <a:gd name="T48" fmla="*/ 200 w 286"/>
                <a:gd name="T49" fmla="*/ 0 h 206"/>
                <a:gd name="T50" fmla="*/ 182 w 286"/>
                <a:gd name="T51" fmla="*/ 24 h 206"/>
                <a:gd name="T52" fmla="*/ 184 w 286"/>
                <a:gd name="T53" fmla="*/ 49 h 206"/>
                <a:gd name="T54" fmla="*/ 191 w 286"/>
                <a:gd name="T55" fmla="*/ 57 h 206"/>
                <a:gd name="T56" fmla="*/ 152 w 286"/>
                <a:gd name="T57" fmla="*/ 33 h 206"/>
                <a:gd name="T58" fmla="*/ 109 w 286"/>
                <a:gd name="T59" fmla="*/ 68 h 206"/>
                <a:gd name="T60" fmla="*/ 70 w 286"/>
                <a:gd name="T61" fmla="*/ 81 h 206"/>
                <a:gd name="T62" fmla="*/ 66 w 286"/>
                <a:gd name="T63" fmla="*/ 90 h 206"/>
                <a:gd name="T64" fmla="*/ 50 w 286"/>
                <a:gd name="T65" fmla="*/ 100 h 206"/>
                <a:gd name="T66" fmla="*/ 10 w 286"/>
                <a:gd name="T67" fmla="*/ 118 h 206"/>
                <a:gd name="T68" fmla="*/ 15 w 286"/>
                <a:gd name="T69" fmla="*/ 153 h 206"/>
                <a:gd name="T70" fmla="*/ 21 w 286"/>
                <a:gd name="T71" fmla="*/ 182 h 206"/>
                <a:gd name="T72" fmla="*/ 62 w 286"/>
                <a:gd name="T73" fmla="*/ 204 h 206"/>
                <a:gd name="T74" fmla="*/ 91 w 286"/>
                <a:gd name="T75" fmla="*/ 190 h 206"/>
                <a:gd name="T76" fmla="*/ 120 w 286"/>
                <a:gd name="T77" fmla="*/ 173 h 206"/>
                <a:gd name="T78" fmla="*/ 154 w 286"/>
                <a:gd name="T79" fmla="*/ 185 h 206"/>
                <a:gd name="T80" fmla="*/ 183 w 286"/>
                <a:gd name="T81" fmla="*/ 192 h 206"/>
                <a:gd name="T82" fmla="*/ 210 w 286"/>
                <a:gd name="T83" fmla="*/ 183 h 206"/>
                <a:gd name="T84" fmla="*/ 233 w 286"/>
                <a:gd name="T85" fmla="*/ 152 h 206"/>
                <a:gd name="T86" fmla="*/ 253 w 286"/>
                <a:gd name="T87" fmla="*/ 156 h 206"/>
                <a:gd name="T88" fmla="*/ 265 w 286"/>
                <a:gd name="T89" fmla="*/ 177 h 206"/>
                <a:gd name="T90" fmla="*/ 274 w 286"/>
                <a:gd name="T91" fmla="*/ 123 h 206"/>
                <a:gd name="T92" fmla="*/ 246 w 286"/>
                <a:gd name="T93" fmla="*/ 110 h 206"/>
                <a:gd name="T94" fmla="*/ 266 w 286"/>
                <a:gd name="T95" fmla="*/ 91 h 206"/>
                <a:gd name="T96" fmla="*/ 209 w 286"/>
                <a:gd name="T97" fmla="*/ 71 h 206"/>
                <a:gd name="T98" fmla="*/ 204 w 286"/>
                <a:gd name="T99" fmla="*/ 51 h 206"/>
                <a:gd name="T100" fmla="*/ 215 w 286"/>
                <a:gd name="T101" fmla="*/ 44 h 206"/>
                <a:gd name="T102" fmla="*/ 220 w 286"/>
                <a:gd name="T103" fmla="*/ 35 h 206"/>
                <a:gd name="T104" fmla="*/ 206 w 286"/>
                <a:gd name="T105" fmla="*/ 25 h 206"/>
                <a:gd name="T106" fmla="*/ 203 w 286"/>
                <a:gd name="T107" fmla="*/ 1 h 206"/>
                <a:gd name="T108" fmla="*/ 190 w 286"/>
                <a:gd name="T109" fmla="*/ 18 h 206"/>
                <a:gd name="T110" fmla="*/ 163 w 286"/>
                <a:gd name="T111" fmla="*/ 38 h 206"/>
                <a:gd name="T112" fmla="*/ 137 w 286"/>
                <a:gd name="T113" fmla="*/ 48 h 206"/>
                <a:gd name="T114" fmla="*/ 134 w 286"/>
                <a:gd name="T115" fmla="*/ 43 h 206"/>
                <a:gd name="T116" fmla="*/ 251 w 286"/>
                <a:gd name="T117" fmla="*/ 85 h 206"/>
                <a:gd name="T118" fmla="*/ 238 w 286"/>
                <a:gd name="T119" fmla="*/ 86 h 206"/>
                <a:gd name="T120" fmla="*/ 234 w 286"/>
                <a:gd name="T121" fmla="*/ 84 h 206"/>
                <a:gd name="T122" fmla="*/ 207 w 286"/>
                <a:gd name="T123" fmla="*/ 1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206">
                  <a:moveTo>
                    <a:pt x="200" y="1"/>
                  </a:move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3"/>
                    <a:pt x="200" y="5"/>
                  </a:cubicBezTo>
                  <a:cubicBezTo>
                    <a:pt x="199" y="7"/>
                    <a:pt x="198" y="8"/>
                    <a:pt x="198" y="9"/>
                  </a:cubicBezTo>
                  <a:cubicBezTo>
                    <a:pt x="197" y="11"/>
                    <a:pt x="196" y="12"/>
                    <a:pt x="195" y="13"/>
                  </a:cubicBezTo>
                  <a:cubicBezTo>
                    <a:pt x="194" y="13"/>
                    <a:pt x="193" y="15"/>
                    <a:pt x="192" y="15"/>
                  </a:cubicBezTo>
                  <a:cubicBezTo>
                    <a:pt x="191" y="16"/>
                    <a:pt x="190" y="16"/>
                    <a:pt x="189" y="16"/>
                  </a:cubicBezTo>
                  <a:cubicBezTo>
                    <a:pt x="189" y="16"/>
                    <a:pt x="190" y="14"/>
                    <a:pt x="190" y="13"/>
                  </a:cubicBezTo>
                  <a:cubicBezTo>
                    <a:pt x="192" y="10"/>
                    <a:pt x="191" y="8"/>
                    <a:pt x="191" y="8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7" y="6"/>
                    <a:pt x="189" y="5"/>
                  </a:cubicBezTo>
                  <a:cubicBezTo>
                    <a:pt x="190" y="4"/>
                    <a:pt x="193" y="3"/>
                    <a:pt x="196" y="2"/>
                  </a:cubicBezTo>
                  <a:cubicBezTo>
                    <a:pt x="197" y="1"/>
                    <a:pt x="199" y="1"/>
                    <a:pt x="200" y="1"/>
                  </a:cubicBezTo>
                  <a:moveTo>
                    <a:pt x="217" y="11"/>
                  </a:moveTo>
                  <a:cubicBezTo>
                    <a:pt x="219" y="11"/>
                    <a:pt x="220" y="16"/>
                    <a:pt x="221" y="17"/>
                  </a:cubicBezTo>
                  <a:cubicBezTo>
                    <a:pt x="222" y="19"/>
                    <a:pt x="220" y="21"/>
                    <a:pt x="217" y="22"/>
                  </a:cubicBezTo>
                  <a:cubicBezTo>
                    <a:pt x="215" y="23"/>
                    <a:pt x="215" y="24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1" y="26"/>
                    <a:pt x="210" y="26"/>
                  </a:cubicBezTo>
                  <a:cubicBezTo>
                    <a:pt x="209" y="26"/>
                    <a:pt x="209" y="26"/>
                    <a:pt x="209" y="26"/>
                  </a:cubicBezTo>
                  <a:cubicBezTo>
                    <a:pt x="208" y="25"/>
                    <a:pt x="207" y="25"/>
                    <a:pt x="208" y="23"/>
                  </a:cubicBezTo>
                  <a:cubicBezTo>
                    <a:pt x="208" y="21"/>
                    <a:pt x="209" y="20"/>
                    <a:pt x="208" y="18"/>
                  </a:cubicBezTo>
                  <a:cubicBezTo>
                    <a:pt x="207" y="12"/>
                    <a:pt x="212" y="13"/>
                    <a:pt x="216" y="12"/>
                  </a:cubicBezTo>
                  <a:cubicBezTo>
                    <a:pt x="216" y="11"/>
                    <a:pt x="217" y="11"/>
                    <a:pt x="217" y="11"/>
                  </a:cubicBezTo>
                  <a:moveTo>
                    <a:pt x="197" y="16"/>
                  </a:moveTo>
                  <a:cubicBezTo>
                    <a:pt x="197" y="16"/>
                    <a:pt x="197" y="16"/>
                    <a:pt x="197" y="18"/>
                  </a:cubicBezTo>
                  <a:cubicBezTo>
                    <a:pt x="198" y="20"/>
                    <a:pt x="198" y="21"/>
                    <a:pt x="200" y="21"/>
                  </a:cubicBezTo>
                  <a:cubicBezTo>
                    <a:pt x="200" y="21"/>
                    <a:pt x="201" y="21"/>
                    <a:pt x="201" y="21"/>
                  </a:cubicBezTo>
                  <a:cubicBezTo>
                    <a:pt x="201" y="21"/>
                    <a:pt x="201" y="21"/>
                    <a:pt x="202" y="23"/>
                  </a:cubicBezTo>
                  <a:cubicBezTo>
                    <a:pt x="202" y="25"/>
                    <a:pt x="203" y="26"/>
                    <a:pt x="205" y="26"/>
                  </a:cubicBezTo>
                  <a:cubicBezTo>
                    <a:pt x="206" y="27"/>
                    <a:pt x="207" y="26"/>
                    <a:pt x="206" y="28"/>
                  </a:cubicBezTo>
                  <a:cubicBezTo>
                    <a:pt x="206" y="31"/>
                    <a:pt x="206" y="32"/>
                    <a:pt x="208" y="33"/>
                  </a:cubicBezTo>
                  <a:cubicBezTo>
                    <a:pt x="209" y="34"/>
                    <a:pt x="209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3" y="34"/>
                    <a:pt x="214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6" y="33"/>
                    <a:pt x="216" y="34"/>
                    <a:pt x="216" y="34"/>
                  </a:cubicBezTo>
                  <a:cubicBezTo>
                    <a:pt x="216" y="34"/>
                    <a:pt x="217" y="35"/>
                    <a:pt x="218" y="35"/>
                  </a:cubicBezTo>
                  <a:cubicBezTo>
                    <a:pt x="218" y="36"/>
                    <a:pt x="219" y="36"/>
                    <a:pt x="219" y="36"/>
                  </a:cubicBezTo>
                  <a:cubicBezTo>
                    <a:pt x="220" y="36"/>
                    <a:pt x="220" y="36"/>
                    <a:pt x="221" y="36"/>
                  </a:cubicBezTo>
                  <a:cubicBezTo>
                    <a:pt x="222" y="37"/>
                    <a:pt x="223" y="37"/>
                    <a:pt x="224" y="38"/>
                  </a:cubicBezTo>
                  <a:cubicBezTo>
                    <a:pt x="226" y="40"/>
                    <a:pt x="229" y="41"/>
                    <a:pt x="228" y="43"/>
                  </a:cubicBezTo>
                  <a:cubicBezTo>
                    <a:pt x="227" y="45"/>
                    <a:pt x="226" y="44"/>
                    <a:pt x="226" y="46"/>
                  </a:cubicBezTo>
                  <a:cubicBezTo>
                    <a:pt x="227" y="47"/>
                    <a:pt x="227" y="49"/>
                    <a:pt x="226" y="51"/>
                  </a:cubicBezTo>
                  <a:cubicBezTo>
                    <a:pt x="226" y="51"/>
                    <a:pt x="226" y="52"/>
                    <a:pt x="225" y="52"/>
                  </a:cubicBezTo>
                  <a:cubicBezTo>
                    <a:pt x="224" y="52"/>
                    <a:pt x="222" y="50"/>
                    <a:pt x="222" y="50"/>
                  </a:cubicBezTo>
                  <a:cubicBezTo>
                    <a:pt x="222" y="50"/>
                    <a:pt x="221" y="47"/>
                    <a:pt x="222" y="47"/>
                  </a:cubicBezTo>
                  <a:cubicBezTo>
                    <a:pt x="224" y="46"/>
                    <a:pt x="221" y="42"/>
                    <a:pt x="221" y="42"/>
                  </a:cubicBezTo>
                  <a:cubicBezTo>
                    <a:pt x="221" y="42"/>
                    <a:pt x="219" y="45"/>
                    <a:pt x="218" y="45"/>
                  </a:cubicBezTo>
                  <a:cubicBezTo>
                    <a:pt x="218" y="45"/>
                    <a:pt x="217" y="44"/>
                    <a:pt x="217" y="44"/>
                  </a:cubicBezTo>
                  <a:cubicBezTo>
                    <a:pt x="216" y="44"/>
                    <a:pt x="216" y="43"/>
                    <a:pt x="215" y="43"/>
                  </a:cubicBezTo>
                  <a:cubicBezTo>
                    <a:pt x="215" y="43"/>
                    <a:pt x="215" y="43"/>
                    <a:pt x="214" y="43"/>
                  </a:cubicBezTo>
                  <a:cubicBezTo>
                    <a:pt x="213" y="44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1" y="45"/>
                    <a:pt x="212" y="44"/>
                    <a:pt x="211" y="44"/>
                  </a:cubicBezTo>
                  <a:cubicBezTo>
                    <a:pt x="209" y="44"/>
                    <a:pt x="209" y="45"/>
                    <a:pt x="206" y="46"/>
                  </a:cubicBezTo>
                  <a:cubicBezTo>
                    <a:pt x="204" y="47"/>
                    <a:pt x="204" y="48"/>
                    <a:pt x="203" y="50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2"/>
                  </a:cubicBezTo>
                  <a:cubicBezTo>
                    <a:pt x="200" y="52"/>
                    <a:pt x="199" y="52"/>
                    <a:pt x="199" y="52"/>
                  </a:cubicBezTo>
                  <a:cubicBezTo>
                    <a:pt x="199" y="52"/>
                    <a:pt x="198" y="51"/>
                    <a:pt x="198" y="51"/>
                  </a:cubicBezTo>
                  <a:cubicBezTo>
                    <a:pt x="198" y="51"/>
                    <a:pt x="197" y="51"/>
                    <a:pt x="197" y="52"/>
                  </a:cubicBezTo>
                  <a:cubicBezTo>
                    <a:pt x="196" y="54"/>
                    <a:pt x="195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90" y="53"/>
                    <a:pt x="189" y="53"/>
                    <a:pt x="188" y="51"/>
                  </a:cubicBezTo>
                  <a:cubicBezTo>
                    <a:pt x="187" y="50"/>
                    <a:pt x="186" y="49"/>
                    <a:pt x="184" y="48"/>
                  </a:cubicBezTo>
                  <a:cubicBezTo>
                    <a:pt x="183" y="47"/>
                    <a:pt x="181" y="47"/>
                    <a:pt x="181" y="45"/>
                  </a:cubicBezTo>
                  <a:cubicBezTo>
                    <a:pt x="181" y="44"/>
                    <a:pt x="181" y="43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4" y="42"/>
                    <a:pt x="188" y="42"/>
                  </a:cubicBezTo>
                  <a:cubicBezTo>
                    <a:pt x="193" y="42"/>
                    <a:pt x="190" y="35"/>
                    <a:pt x="187" y="35"/>
                  </a:cubicBezTo>
                  <a:cubicBezTo>
                    <a:pt x="185" y="35"/>
                    <a:pt x="184" y="34"/>
                    <a:pt x="183" y="34"/>
                  </a:cubicBezTo>
                  <a:cubicBezTo>
                    <a:pt x="184" y="33"/>
                    <a:pt x="185" y="33"/>
                    <a:pt x="185" y="32"/>
                  </a:cubicBezTo>
                  <a:cubicBezTo>
                    <a:pt x="187" y="31"/>
                    <a:pt x="189" y="30"/>
                    <a:pt x="191" y="29"/>
                  </a:cubicBezTo>
                  <a:cubicBezTo>
                    <a:pt x="193" y="28"/>
                    <a:pt x="192" y="28"/>
                    <a:pt x="192" y="27"/>
                  </a:cubicBezTo>
                  <a:cubicBezTo>
                    <a:pt x="191" y="26"/>
                    <a:pt x="190" y="26"/>
                    <a:pt x="190" y="25"/>
                  </a:cubicBezTo>
                  <a:cubicBezTo>
                    <a:pt x="189" y="24"/>
                    <a:pt x="189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4"/>
                    <a:pt x="186" y="24"/>
                    <a:pt x="185" y="24"/>
                  </a:cubicBezTo>
                  <a:cubicBezTo>
                    <a:pt x="185" y="24"/>
                    <a:pt x="184" y="25"/>
                    <a:pt x="184" y="25"/>
                  </a:cubicBezTo>
                  <a:cubicBezTo>
                    <a:pt x="184" y="25"/>
                    <a:pt x="183" y="24"/>
                    <a:pt x="183" y="24"/>
                  </a:cubicBezTo>
                  <a:cubicBezTo>
                    <a:pt x="183" y="23"/>
                    <a:pt x="183" y="21"/>
                    <a:pt x="184" y="20"/>
                  </a:cubicBezTo>
                  <a:cubicBezTo>
                    <a:pt x="184" y="18"/>
                    <a:pt x="184" y="18"/>
                    <a:pt x="185" y="18"/>
                  </a:cubicBezTo>
                  <a:cubicBezTo>
                    <a:pt x="185" y="18"/>
                    <a:pt x="186" y="19"/>
                    <a:pt x="187" y="19"/>
                  </a:cubicBezTo>
                  <a:cubicBezTo>
                    <a:pt x="188" y="19"/>
                    <a:pt x="188" y="19"/>
                    <a:pt x="188" y="18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89" y="19"/>
                    <a:pt x="189" y="19"/>
                    <a:pt x="190" y="19"/>
                  </a:cubicBezTo>
                  <a:cubicBezTo>
                    <a:pt x="190" y="19"/>
                    <a:pt x="191" y="19"/>
                    <a:pt x="191" y="20"/>
                  </a:cubicBezTo>
                  <a:cubicBezTo>
                    <a:pt x="192" y="21"/>
                    <a:pt x="192" y="22"/>
                    <a:pt x="193" y="22"/>
                  </a:cubicBezTo>
                  <a:cubicBezTo>
                    <a:pt x="193" y="23"/>
                    <a:pt x="194" y="23"/>
                    <a:pt x="194" y="23"/>
                  </a:cubicBezTo>
                  <a:cubicBezTo>
                    <a:pt x="195" y="23"/>
                    <a:pt x="195" y="23"/>
                    <a:pt x="195" y="22"/>
                  </a:cubicBezTo>
                  <a:cubicBezTo>
                    <a:pt x="195" y="21"/>
                    <a:pt x="195" y="21"/>
                    <a:pt x="195" y="19"/>
                  </a:cubicBezTo>
                  <a:cubicBezTo>
                    <a:pt x="194" y="17"/>
                    <a:pt x="193" y="17"/>
                    <a:pt x="195" y="16"/>
                  </a:cubicBezTo>
                  <a:cubicBezTo>
                    <a:pt x="196" y="16"/>
                    <a:pt x="196" y="16"/>
                    <a:pt x="197" y="16"/>
                  </a:cubicBezTo>
                  <a:moveTo>
                    <a:pt x="183" y="25"/>
                  </a:moveTo>
                  <a:cubicBezTo>
                    <a:pt x="184" y="25"/>
                    <a:pt x="184" y="25"/>
                    <a:pt x="185" y="26"/>
                  </a:cubicBezTo>
                  <a:cubicBezTo>
                    <a:pt x="187" y="27"/>
                    <a:pt x="186" y="26"/>
                    <a:pt x="186" y="28"/>
                  </a:cubicBezTo>
                  <a:cubicBezTo>
                    <a:pt x="186" y="29"/>
                    <a:pt x="185" y="30"/>
                    <a:pt x="183" y="31"/>
                  </a:cubicBezTo>
                  <a:cubicBezTo>
                    <a:pt x="183" y="32"/>
                    <a:pt x="182" y="33"/>
                    <a:pt x="182" y="34"/>
                  </a:cubicBezTo>
                  <a:cubicBezTo>
                    <a:pt x="181" y="34"/>
                    <a:pt x="180" y="33"/>
                    <a:pt x="180" y="32"/>
                  </a:cubicBezTo>
                  <a:cubicBezTo>
                    <a:pt x="180" y="30"/>
                    <a:pt x="181" y="29"/>
                    <a:pt x="182" y="27"/>
                  </a:cubicBezTo>
                  <a:cubicBezTo>
                    <a:pt x="183" y="27"/>
                    <a:pt x="183" y="26"/>
                    <a:pt x="183" y="25"/>
                  </a:cubicBezTo>
                  <a:moveTo>
                    <a:pt x="137" y="31"/>
                  </a:moveTo>
                  <a:cubicBezTo>
                    <a:pt x="139" y="31"/>
                    <a:pt x="139" y="34"/>
                    <a:pt x="141" y="35"/>
                  </a:cubicBezTo>
                  <a:cubicBezTo>
                    <a:pt x="141" y="35"/>
                    <a:pt x="143" y="35"/>
                    <a:pt x="144" y="35"/>
                  </a:cubicBezTo>
                  <a:cubicBezTo>
                    <a:pt x="147" y="35"/>
                    <a:pt x="151" y="35"/>
                    <a:pt x="152" y="35"/>
                  </a:cubicBezTo>
                  <a:cubicBezTo>
                    <a:pt x="155" y="35"/>
                    <a:pt x="161" y="34"/>
                    <a:pt x="164" y="34"/>
                  </a:cubicBezTo>
                  <a:cubicBezTo>
                    <a:pt x="165" y="34"/>
                    <a:pt x="165" y="34"/>
                    <a:pt x="166" y="34"/>
                  </a:cubicBezTo>
                  <a:cubicBezTo>
                    <a:pt x="167" y="34"/>
                    <a:pt x="168" y="34"/>
                    <a:pt x="168" y="34"/>
                  </a:cubicBezTo>
                  <a:cubicBezTo>
                    <a:pt x="168" y="35"/>
                    <a:pt x="167" y="35"/>
                    <a:pt x="167" y="36"/>
                  </a:cubicBezTo>
                  <a:cubicBezTo>
                    <a:pt x="165" y="37"/>
                    <a:pt x="164" y="37"/>
                    <a:pt x="161" y="37"/>
                  </a:cubicBezTo>
                  <a:cubicBezTo>
                    <a:pt x="159" y="38"/>
                    <a:pt x="158" y="38"/>
                    <a:pt x="157" y="38"/>
                  </a:cubicBezTo>
                  <a:cubicBezTo>
                    <a:pt x="155" y="38"/>
                    <a:pt x="154" y="38"/>
                    <a:pt x="153" y="37"/>
                  </a:cubicBezTo>
                  <a:cubicBezTo>
                    <a:pt x="151" y="37"/>
                    <a:pt x="150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4" y="38"/>
                    <a:pt x="143" y="39"/>
                    <a:pt x="141" y="42"/>
                  </a:cubicBezTo>
                  <a:cubicBezTo>
                    <a:pt x="140" y="43"/>
                    <a:pt x="139" y="43"/>
                    <a:pt x="138" y="43"/>
                  </a:cubicBezTo>
                  <a:cubicBezTo>
                    <a:pt x="138" y="43"/>
                    <a:pt x="137" y="43"/>
                    <a:pt x="136" y="43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3" y="42"/>
                    <a:pt x="133" y="43"/>
                    <a:pt x="131" y="45"/>
                  </a:cubicBezTo>
                  <a:cubicBezTo>
                    <a:pt x="129" y="47"/>
                    <a:pt x="130" y="48"/>
                    <a:pt x="129" y="50"/>
                  </a:cubicBezTo>
                  <a:cubicBezTo>
                    <a:pt x="129" y="52"/>
                    <a:pt x="127" y="53"/>
                    <a:pt x="126" y="54"/>
                  </a:cubicBezTo>
                  <a:cubicBezTo>
                    <a:pt x="126" y="54"/>
                    <a:pt x="126" y="55"/>
                    <a:pt x="126" y="57"/>
                  </a:cubicBezTo>
                  <a:cubicBezTo>
                    <a:pt x="126" y="59"/>
                    <a:pt x="127" y="58"/>
                    <a:pt x="129" y="59"/>
                  </a:cubicBezTo>
                  <a:cubicBezTo>
                    <a:pt x="129" y="60"/>
                    <a:pt x="131" y="60"/>
                    <a:pt x="132" y="60"/>
                  </a:cubicBezTo>
                  <a:cubicBezTo>
                    <a:pt x="133" y="60"/>
                    <a:pt x="134" y="60"/>
                    <a:pt x="134" y="60"/>
                  </a:cubicBezTo>
                  <a:cubicBezTo>
                    <a:pt x="134" y="60"/>
                    <a:pt x="132" y="58"/>
                    <a:pt x="131" y="57"/>
                  </a:cubicBezTo>
                  <a:cubicBezTo>
                    <a:pt x="129" y="56"/>
                    <a:pt x="131" y="56"/>
                    <a:pt x="132" y="53"/>
                  </a:cubicBezTo>
                  <a:cubicBezTo>
                    <a:pt x="134" y="50"/>
                    <a:pt x="135" y="52"/>
                    <a:pt x="137" y="49"/>
                  </a:cubicBezTo>
                  <a:cubicBezTo>
                    <a:pt x="140" y="46"/>
                    <a:pt x="143" y="45"/>
                    <a:pt x="146" y="43"/>
                  </a:cubicBezTo>
                  <a:cubicBezTo>
                    <a:pt x="148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1" y="43"/>
                    <a:pt x="152" y="44"/>
                    <a:pt x="154" y="44"/>
                  </a:cubicBezTo>
                  <a:cubicBezTo>
                    <a:pt x="156" y="44"/>
                    <a:pt x="156" y="43"/>
                    <a:pt x="157" y="43"/>
                  </a:cubicBezTo>
                  <a:cubicBezTo>
                    <a:pt x="157" y="43"/>
                    <a:pt x="157" y="43"/>
                    <a:pt x="158" y="44"/>
                  </a:cubicBezTo>
                  <a:cubicBezTo>
                    <a:pt x="159" y="45"/>
                    <a:pt x="160" y="46"/>
                    <a:pt x="160" y="46"/>
                  </a:cubicBezTo>
                  <a:cubicBezTo>
                    <a:pt x="161" y="46"/>
                    <a:pt x="161" y="45"/>
                    <a:pt x="162" y="45"/>
                  </a:cubicBezTo>
                  <a:cubicBezTo>
                    <a:pt x="164" y="45"/>
                    <a:pt x="164" y="44"/>
                    <a:pt x="165" y="40"/>
                  </a:cubicBezTo>
                  <a:cubicBezTo>
                    <a:pt x="166" y="36"/>
                    <a:pt x="165" y="39"/>
                    <a:pt x="168" y="37"/>
                  </a:cubicBezTo>
                  <a:cubicBezTo>
                    <a:pt x="169" y="36"/>
                    <a:pt x="170" y="35"/>
                    <a:pt x="171" y="35"/>
                  </a:cubicBezTo>
                  <a:cubicBezTo>
                    <a:pt x="172" y="35"/>
                    <a:pt x="173" y="35"/>
                    <a:pt x="173" y="37"/>
                  </a:cubicBezTo>
                  <a:cubicBezTo>
                    <a:pt x="172" y="40"/>
                    <a:pt x="178" y="40"/>
                    <a:pt x="179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3"/>
                    <a:pt x="177" y="46"/>
                    <a:pt x="178" y="47"/>
                  </a:cubicBezTo>
                  <a:cubicBezTo>
                    <a:pt x="179" y="49"/>
                    <a:pt x="180" y="51"/>
                    <a:pt x="181" y="53"/>
                  </a:cubicBezTo>
                  <a:cubicBezTo>
                    <a:pt x="182" y="55"/>
                    <a:pt x="185" y="56"/>
                    <a:pt x="187" y="57"/>
                  </a:cubicBezTo>
                  <a:cubicBezTo>
                    <a:pt x="188" y="57"/>
                    <a:pt x="189" y="57"/>
                    <a:pt x="191" y="57"/>
                  </a:cubicBezTo>
                  <a:cubicBezTo>
                    <a:pt x="190" y="58"/>
                    <a:pt x="189" y="58"/>
                    <a:pt x="190" y="58"/>
                  </a:cubicBezTo>
                  <a:cubicBezTo>
                    <a:pt x="192" y="58"/>
                    <a:pt x="194" y="58"/>
                    <a:pt x="195" y="59"/>
                  </a:cubicBezTo>
                  <a:cubicBezTo>
                    <a:pt x="196" y="61"/>
                    <a:pt x="197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200" y="65"/>
                    <a:pt x="201" y="65"/>
                    <a:pt x="202" y="65"/>
                  </a:cubicBezTo>
                  <a:cubicBezTo>
                    <a:pt x="202" y="65"/>
                    <a:pt x="203" y="65"/>
                    <a:pt x="203" y="66"/>
                  </a:cubicBezTo>
                  <a:cubicBezTo>
                    <a:pt x="203" y="68"/>
                    <a:pt x="203" y="70"/>
                    <a:pt x="207" y="73"/>
                  </a:cubicBezTo>
                  <a:cubicBezTo>
                    <a:pt x="209" y="75"/>
                    <a:pt x="210" y="76"/>
                    <a:pt x="211" y="76"/>
                  </a:cubicBezTo>
                  <a:cubicBezTo>
                    <a:pt x="212" y="76"/>
                    <a:pt x="212" y="75"/>
                    <a:pt x="211" y="75"/>
                  </a:cubicBezTo>
                  <a:cubicBezTo>
                    <a:pt x="211" y="73"/>
                    <a:pt x="209" y="71"/>
                    <a:pt x="211" y="71"/>
                  </a:cubicBezTo>
                  <a:cubicBezTo>
                    <a:pt x="213" y="71"/>
                    <a:pt x="217" y="71"/>
                    <a:pt x="220" y="68"/>
                  </a:cubicBezTo>
                  <a:cubicBezTo>
                    <a:pt x="221" y="67"/>
                    <a:pt x="222" y="66"/>
                    <a:pt x="223" y="66"/>
                  </a:cubicBezTo>
                  <a:cubicBezTo>
                    <a:pt x="224" y="66"/>
                    <a:pt x="225" y="67"/>
                    <a:pt x="226" y="68"/>
                  </a:cubicBezTo>
                  <a:cubicBezTo>
                    <a:pt x="228" y="68"/>
                    <a:pt x="228" y="69"/>
                    <a:pt x="229" y="69"/>
                  </a:cubicBezTo>
                  <a:cubicBezTo>
                    <a:pt x="230" y="69"/>
                    <a:pt x="230" y="68"/>
                    <a:pt x="230" y="68"/>
                  </a:cubicBezTo>
                  <a:cubicBezTo>
                    <a:pt x="230" y="68"/>
                    <a:pt x="231" y="64"/>
                    <a:pt x="232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3"/>
                    <a:pt x="234" y="67"/>
                    <a:pt x="237" y="71"/>
                  </a:cubicBezTo>
                  <a:cubicBezTo>
                    <a:pt x="239" y="74"/>
                    <a:pt x="239" y="73"/>
                    <a:pt x="243" y="74"/>
                  </a:cubicBezTo>
                  <a:cubicBezTo>
                    <a:pt x="248" y="75"/>
                    <a:pt x="249" y="77"/>
                    <a:pt x="252" y="79"/>
                  </a:cubicBezTo>
                  <a:cubicBezTo>
                    <a:pt x="254" y="80"/>
                    <a:pt x="257" y="84"/>
                    <a:pt x="258" y="85"/>
                  </a:cubicBezTo>
                  <a:cubicBezTo>
                    <a:pt x="260" y="86"/>
                    <a:pt x="265" y="92"/>
                    <a:pt x="265" y="92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100"/>
                  </a:cubicBezTo>
                  <a:cubicBezTo>
                    <a:pt x="257" y="100"/>
                    <a:pt x="255" y="100"/>
                    <a:pt x="253" y="100"/>
                  </a:cubicBezTo>
                  <a:cubicBezTo>
                    <a:pt x="250" y="100"/>
                    <a:pt x="251" y="101"/>
                    <a:pt x="249" y="103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6" y="104"/>
                    <a:pt x="245" y="104"/>
                    <a:pt x="245" y="104"/>
                  </a:cubicBezTo>
                  <a:cubicBezTo>
                    <a:pt x="242" y="104"/>
                    <a:pt x="242" y="104"/>
                    <a:pt x="241" y="106"/>
                  </a:cubicBezTo>
                  <a:cubicBezTo>
                    <a:pt x="241" y="106"/>
                    <a:pt x="241" y="107"/>
                    <a:pt x="243" y="109"/>
                  </a:cubicBezTo>
                  <a:cubicBezTo>
                    <a:pt x="245" y="111"/>
                    <a:pt x="247" y="111"/>
                    <a:pt x="249" y="113"/>
                  </a:cubicBezTo>
                  <a:cubicBezTo>
                    <a:pt x="250" y="114"/>
                    <a:pt x="253" y="114"/>
                    <a:pt x="256" y="115"/>
                  </a:cubicBezTo>
                  <a:cubicBezTo>
                    <a:pt x="257" y="116"/>
                    <a:pt x="259" y="116"/>
                    <a:pt x="260" y="116"/>
                  </a:cubicBezTo>
                  <a:cubicBezTo>
                    <a:pt x="261" y="116"/>
                    <a:pt x="262" y="116"/>
                    <a:pt x="263" y="116"/>
                  </a:cubicBezTo>
                  <a:cubicBezTo>
                    <a:pt x="265" y="116"/>
                    <a:pt x="265" y="115"/>
                    <a:pt x="266" y="114"/>
                  </a:cubicBezTo>
                  <a:cubicBezTo>
                    <a:pt x="266" y="113"/>
                    <a:pt x="267" y="112"/>
                    <a:pt x="268" y="112"/>
                  </a:cubicBezTo>
                  <a:cubicBezTo>
                    <a:pt x="268" y="112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70" y="114"/>
                    <a:pt x="270" y="115"/>
                    <a:pt x="271" y="116"/>
                  </a:cubicBezTo>
                  <a:cubicBezTo>
                    <a:pt x="271" y="119"/>
                    <a:pt x="272" y="123"/>
                    <a:pt x="272" y="123"/>
                  </a:cubicBezTo>
                  <a:cubicBezTo>
                    <a:pt x="273" y="125"/>
                    <a:pt x="276" y="131"/>
                    <a:pt x="275" y="135"/>
                  </a:cubicBezTo>
                  <a:cubicBezTo>
                    <a:pt x="274" y="138"/>
                    <a:pt x="277" y="142"/>
                    <a:pt x="278" y="145"/>
                  </a:cubicBezTo>
                  <a:cubicBezTo>
                    <a:pt x="279" y="148"/>
                    <a:pt x="281" y="153"/>
                    <a:pt x="281" y="154"/>
                  </a:cubicBezTo>
                  <a:cubicBezTo>
                    <a:pt x="282" y="155"/>
                    <a:pt x="285" y="164"/>
                    <a:pt x="285" y="166"/>
                  </a:cubicBezTo>
                  <a:cubicBezTo>
                    <a:pt x="281" y="166"/>
                    <a:pt x="283" y="167"/>
                    <a:pt x="280" y="170"/>
                  </a:cubicBezTo>
                  <a:cubicBezTo>
                    <a:pt x="277" y="172"/>
                    <a:pt x="277" y="172"/>
                    <a:pt x="275" y="174"/>
                  </a:cubicBezTo>
                  <a:cubicBezTo>
                    <a:pt x="274" y="176"/>
                    <a:pt x="274" y="176"/>
                    <a:pt x="273" y="176"/>
                  </a:cubicBezTo>
                  <a:cubicBezTo>
                    <a:pt x="273" y="176"/>
                    <a:pt x="272" y="176"/>
                    <a:pt x="272" y="176"/>
                  </a:cubicBezTo>
                  <a:cubicBezTo>
                    <a:pt x="269" y="175"/>
                    <a:pt x="268" y="176"/>
                    <a:pt x="265" y="175"/>
                  </a:cubicBezTo>
                  <a:cubicBezTo>
                    <a:pt x="262" y="175"/>
                    <a:pt x="263" y="173"/>
                    <a:pt x="264" y="172"/>
                  </a:cubicBezTo>
                  <a:cubicBezTo>
                    <a:pt x="265" y="170"/>
                    <a:pt x="267" y="167"/>
                    <a:pt x="271" y="164"/>
                  </a:cubicBezTo>
                  <a:cubicBezTo>
                    <a:pt x="274" y="162"/>
                    <a:pt x="271" y="160"/>
                    <a:pt x="272" y="157"/>
                  </a:cubicBezTo>
                  <a:cubicBezTo>
                    <a:pt x="272" y="155"/>
                    <a:pt x="271" y="154"/>
                    <a:pt x="271" y="154"/>
                  </a:cubicBezTo>
                  <a:cubicBezTo>
                    <a:pt x="271" y="154"/>
                    <a:pt x="270" y="154"/>
                    <a:pt x="270" y="155"/>
                  </a:cubicBezTo>
                  <a:cubicBezTo>
                    <a:pt x="270" y="155"/>
                    <a:pt x="269" y="155"/>
                    <a:pt x="268" y="155"/>
                  </a:cubicBezTo>
                  <a:cubicBezTo>
                    <a:pt x="267" y="155"/>
                    <a:pt x="266" y="155"/>
                    <a:pt x="265" y="154"/>
                  </a:cubicBezTo>
                  <a:cubicBezTo>
                    <a:pt x="264" y="154"/>
                    <a:pt x="264" y="154"/>
                    <a:pt x="264" y="154"/>
                  </a:cubicBezTo>
                  <a:cubicBezTo>
                    <a:pt x="263" y="154"/>
                    <a:pt x="263" y="154"/>
                    <a:pt x="262" y="155"/>
                  </a:cubicBezTo>
                  <a:cubicBezTo>
                    <a:pt x="260" y="156"/>
                    <a:pt x="260" y="156"/>
                    <a:pt x="258" y="157"/>
                  </a:cubicBezTo>
                  <a:cubicBezTo>
                    <a:pt x="258" y="157"/>
                    <a:pt x="258" y="157"/>
                    <a:pt x="257" y="157"/>
                  </a:cubicBezTo>
                  <a:cubicBezTo>
                    <a:pt x="256" y="157"/>
                    <a:pt x="256" y="156"/>
                    <a:pt x="255" y="155"/>
                  </a:cubicBezTo>
                  <a:cubicBezTo>
                    <a:pt x="255" y="155"/>
                    <a:pt x="254" y="155"/>
                    <a:pt x="254" y="155"/>
                  </a:cubicBezTo>
                  <a:cubicBezTo>
                    <a:pt x="253" y="155"/>
                    <a:pt x="252" y="156"/>
                    <a:pt x="251" y="156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48" y="157"/>
                    <a:pt x="248" y="156"/>
                    <a:pt x="247" y="155"/>
                  </a:cubicBezTo>
                  <a:cubicBezTo>
                    <a:pt x="247" y="154"/>
                    <a:pt x="246" y="151"/>
                    <a:pt x="245" y="150"/>
                  </a:cubicBezTo>
                  <a:cubicBezTo>
                    <a:pt x="244" y="148"/>
                    <a:pt x="244" y="147"/>
                    <a:pt x="242" y="146"/>
                  </a:cubicBezTo>
                  <a:cubicBezTo>
                    <a:pt x="241" y="146"/>
                    <a:pt x="240" y="145"/>
                    <a:pt x="239" y="143"/>
                  </a:cubicBezTo>
                  <a:cubicBezTo>
                    <a:pt x="238" y="142"/>
                    <a:pt x="237" y="141"/>
                    <a:pt x="237" y="141"/>
                  </a:cubicBezTo>
                  <a:cubicBezTo>
                    <a:pt x="236" y="141"/>
                    <a:pt x="236" y="142"/>
                    <a:pt x="235" y="142"/>
                  </a:cubicBezTo>
                  <a:cubicBezTo>
                    <a:pt x="234" y="145"/>
                    <a:pt x="235" y="146"/>
                    <a:pt x="236" y="147"/>
                  </a:cubicBezTo>
                  <a:cubicBezTo>
                    <a:pt x="237" y="148"/>
                    <a:pt x="239" y="148"/>
                    <a:pt x="238" y="150"/>
                  </a:cubicBezTo>
                  <a:cubicBezTo>
                    <a:pt x="236" y="151"/>
                    <a:pt x="235" y="151"/>
                    <a:pt x="233" y="151"/>
                  </a:cubicBezTo>
                  <a:cubicBezTo>
                    <a:pt x="230" y="152"/>
                    <a:pt x="230" y="151"/>
                    <a:pt x="228" y="155"/>
                  </a:cubicBezTo>
                  <a:cubicBezTo>
                    <a:pt x="225" y="158"/>
                    <a:pt x="225" y="158"/>
                    <a:pt x="224" y="159"/>
                  </a:cubicBezTo>
                  <a:cubicBezTo>
                    <a:pt x="222" y="160"/>
                    <a:pt x="222" y="160"/>
                    <a:pt x="220" y="162"/>
                  </a:cubicBezTo>
                  <a:cubicBezTo>
                    <a:pt x="219" y="163"/>
                    <a:pt x="219" y="165"/>
                    <a:pt x="219" y="167"/>
                  </a:cubicBezTo>
                  <a:cubicBezTo>
                    <a:pt x="220" y="169"/>
                    <a:pt x="218" y="172"/>
                    <a:pt x="217" y="174"/>
                  </a:cubicBezTo>
                  <a:cubicBezTo>
                    <a:pt x="217" y="175"/>
                    <a:pt x="216" y="175"/>
                    <a:pt x="216" y="175"/>
                  </a:cubicBezTo>
                  <a:cubicBezTo>
                    <a:pt x="215" y="175"/>
                    <a:pt x="215" y="175"/>
                    <a:pt x="214" y="175"/>
                  </a:cubicBezTo>
                  <a:cubicBezTo>
                    <a:pt x="214" y="175"/>
                    <a:pt x="214" y="175"/>
                    <a:pt x="214" y="175"/>
                  </a:cubicBezTo>
                  <a:cubicBezTo>
                    <a:pt x="212" y="175"/>
                    <a:pt x="213" y="176"/>
                    <a:pt x="212" y="179"/>
                  </a:cubicBezTo>
                  <a:cubicBezTo>
                    <a:pt x="210" y="181"/>
                    <a:pt x="211" y="181"/>
                    <a:pt x="209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79"/>
                    <a:pt x="206" y="178"/>
                  </a:cubicBezTo>
                  <a:cubicBezTo>
                    <a:pt x="206" y="177"/>
                    <a:pt x="205" y="177"/>
                    <a:pt x="205" y="177"/>
                  </a:cubicBezTo>
                  <a:cubicBezTo>
                    <a:pt x="204" y="177"/>
                    <a:pt x="203" y="178"/>
                    <a:pt x="201" y="179"/>
                  </a:cubicBezTo>
                  <a:cubicBezTo>
                    <a:pt x="199" y="180"/>
                    <a:pt x="199" y="180"/>
                    <a:pt x="199" y="183"/>
                  </a:cubicBezTo>
                  <a:cubicBezTo>
                    <a:pt x="198" y="185"/>
                    <a:pt x="198" y="185"/>
                    <a:pt x="197" y="185"/>
                  </a:cubicBezTo>
                  <a:cubicBezTo>
                    <a:pt x="197" y="185"/>
                    <a:pt x="196" y="185"/>
                    <a:pt x="196" y="185"/>
                  </a:cubicBezTo>
                  <a:cubicBezTo>
                    <a:pt x="194" y="185"/>
                    <a:pt x="194" y="182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1" y="181"/>
                    <a:pt x="190" y="183"/>
                    <a:pt x="189" y="184"/>
                  </a:cubicBezTo>
                  <a:cubicBezTo>
                    <a:pt x="188" y="186"/>
                    <a:pt x="188" y="187"/>
                    <a:pt x="186" y="188"/>
                  </a:cubicBezTo>
                  <a:cubicBezTo>
                    <a:pt x="184" y="189"/>
                    <a:pt x="184" y="189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7" y="193"/>
                    <a:pt x="179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6" y="191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1"/>
                    <a:pt x="171" y="190"/>
                  </a:cubicBezTo>
                  <a:cubicBezTo>
                    <a:pt x="171" y="190"/>
                    <a:pt x="167" y="191"/>
                    <a:pt x="166" y="191"/>
                  </a:cubicBezTo>
                  <a:cubicBezTo>
                    <a:pt x="166" y="192"/>
                    <a:pt x="165" y="192"/>
                    <a:pt x="165" y="192"/>
                  </a:cubicBezTo>
                  <a:cubicBezTo>
                    <a:pt x="164" y="192"/>
                    <a:pt x="164" y="191"/>
                    <a:pt x="162" y="190"/>
                  </a:cubicBezTo>
                  <a:cubicBezTo>
                    <a:pt x="161" y="190"/>
                    <a:pt x="161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5"/>
                  </a:cubicBezTo>
                  <a:cubicBezTo>
                    <a:pt x="156" y="184"/>
                    <a:pt x="155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4"/>
                    <a:pt x="150" y="184"/>
                    <a:pt x="150" y="184"/>
                  </a:cubicBezTo>
                  <a:cubicBezTo>
                    <a:pt x="149" y="184"/>
                    <a:pt x="148" y="183"/>
                    <a:pt x="147" y="183"/>
                  </a:cubicBezTo>
                  <a:cubicBezTo>
                    <a:pt x="146" y="183"/>
                    <a:pt x="146" y="183"/>
                    <a:pt x="145" y="183"/>
                  </a:cubicBezTo>
                  <a:cubicBezTo>
                    <a:pt x="144" y="183"/>
                    <a:pt x="143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2"/>
                    <a:pt x="135" y="180"/>
                  </a:cubicBezTo>
                  <a:cubicBezTo>
                    <a:pt x="134" y="179"/>
                    <a:pt x="130" y="176"/>
                    <a:pt x="128" y="175"/>
                  </a:cubicBezTo>
                  <a:cubicBezTo>
                    <a:pt x="126" y="175"/>
                    <a:pt x="125" y="175"/>
                    <a:pt x="123" y="175"/>
                  </a:cubicBezTo>
                  <a:cubicBezTo>
                    <a:pt x="122" y="174"/>
                    <a:pt x="12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8" y="172"/>
                    <a:pt x="117" y="173"/>
                    <a:pt x="116" y="174"/>
                  </a:cubicBezTo>
                  <a:cubicBezTo>
                    <a:pt x="115" y="174"/>
                    <a:pt x="114" y="175"/>
                    <a:pt x="113" y="175"/>
                  </a:cubicBezTo>
                  <a:cubicBezTo>
                    <a:pt x="113" y="175"/>
                    <a:pt x="112" y="174"/>
                    <a:pt x="111" y="174"/>
                  </a:cubicBezTo>
                  <a:cubicBezTo>
                    <a:pt x="110" y="173"/>
                    <a:pt x="110" y="172"/>
                    <a:pt x="110" y="172"/>
                  </a:cubicBezTo>
                  <a:cubicBezTo>
                    <a:pt x="109" y="172"/>
                    <a:pt x="109" y="172"/>
                    <a:pt x="109" y="173"/>
                  </a:cubicBezTo>
                  <a:cubicBezTo>
                    <a:pt x="109" y="175"/>
                    <a:pt x="107" y="175"/>
                    <a:pt x="107" y="175"/>
                  </a:cubicBezTo>
                  <a:cubicBezTo>
                    <a:pt x="107" y="175"/>
                    <a:pt x="107" y="180"/>
                    <a:pt x="105" y="180"/>
                  </a:cubicBezTo>
                  <a:cubicBezTo>
                    <a:pt x="102" y="180"/>
                    <a:pt x="103" y="181"/>
                    <a:pt x="103" y="182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1" y="183"/>
                    <a:pt x="100" y="183"/>
                  </a:cubicBezTo>
                  <a:cubicBezTo>
                    <a:pt x="100" y="182"/>
                    <a:pt x="100" y="182"/>
                    <a:pt x="99" y="182"/>
                  </a:cubicBezTo>
                  <a:cubicBezTo>
                    <a:pt x="98" y="182"/>
                    <a:pt x="98" y="183"/>
                    <a:pt x="96" y="185"/>
                  </a:cubicBezTo>
                  <a:cubicBezTo>
                    <a:pt x="94" y="186"/>
                    <a:pt x="93" y="187"/>
                    <a:pt x="93" y="188"/>
                  </a:cubicBezTo>
                  <a:cubicBezTo>
                    <a:pt x="92" y="189"/>
                    <a:pt x="90" y="189"/>
                    <a:pt x="88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4" y="189"/>
                    <a:pt x="82" y="188"/>
                  </a:cubicBezTo>
                  <a:cubicBezTo>
                    <a:pt x="81" y="188"/>
                    <a:pt x="81" y="188"/>
                    <a:pt x="81" y="188"/>
                  </a:cubicBezTo>
                  <a:cubicBezTo>
                    <a:pt x="79" y="188"/>
                    <a:pt x="78" y="189"/>
                    <a:pt x="77" y="190"/>
                  </a:cubicBezTo>
                  <a:cubicBezTo>
                    <a:pt x="75" y="191"/>
                    <a:pt x="74" y="192"/>
                    <a:pt x="72" y="194"/>
                  </a:cubicBezTo>
                  <a:cubicBezTo>
                    <a:pt x="70" y="196"/>
                    <a:pt x="73" y="197"/>
                    <a:pt x="72" y="200"/>
                  </a:cubicBezTo>
                  <a:cubicBezTo>
                    <a:pt x="72" y="202"/>
                    <a:pt x="72" y="202"/>
                    <a:pt x="71" y="204"/>
                  </a:cubicBezTo>
                  <a:cubicBezTo>
                    <a:pt x="71" y="204"/>
                    <a:pt x="71" y="204"/>
                    <a:pt x="71" y="204"/>
                  </a:cubicBezTo>
                  <a:cubicBezTo>
                    <a:pt x="70" y="204"/>
                    <a:pt x="68" y="202"/>
                    <a:pt x="65" y="202"/>
                  </a:cubicBezTo>
                  <a:cubicBezTo>
                    <a:pt x="65" y="202"/>
                    <a:pt x="64" y="202"/>
                    <a:pt x="64" y="202"/>
                  </a:cubicBezTo>
                  <a:cubicBezTo>
                    <a:pt x="62" y="202"/>
                    <a:pt x="61" y="202"/>
                    <a:pt x="61" y="203"/>
                  </a:cubicBezTo>
                  <a:cubicBezTo>
                    <a:pt x="61" y="205"/>
                    <a:pt x="60" y="205"/>
                    <a:pt x="59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1" y="204"/>
                    <a:pt x="48" y="203"/>
                    <a:pt x="46" y="203"/>
                  </a:cubicBezTo>
                  <a:cubicBezTo>
                    <a:pt x="46" y="203"/>
                    <a:pt x="46" y="203"/>
                    <a:pt x="45" y="203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2" y="203"/>
                    <a:pt x="42" y="201"/>
                    <a:pt x="44" y="199"/>
                  </a:cubicBezTo>
                  <a:cubicBezTo>
                    <a:pt x="46" y="198"/>
                    <a:pt x="42" y="196"/>
                    <a:pt x="40" y="196"/>
                  </a:cubicBezTo>
                  <a:cubicBezTo>
                    <a:pt x="38" y="195"/>
                    <a:pt x="35" y="190"/>
                    <a:pt x="34" y="189"/>
                  </a:cubicBezTo>
                  <a:cubicBezTo>
                    <a:pt x="33" y="187"/>
                    <a:pt x="31" y="184"/>
                    <a:pt x="29" y="181"/>
                  </a:cubicBezTo>
                  <a:cubicBezTo>
                    <a:pt x="28" y="179"/>
                    <a:pt x="27" y="178"/>
                    <a:pt x="24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2" y="178"/>
                    <a:pt x="21" y="179"/>
                    <a:pt x="20" y="181"/>
                  </a:cubicBezTo>
                  <a:cubicBezTo>
                    <a:pt x="19" y="182"/>
                    <a:pt x="18" y="182"/>
                    <a:pt x="17" y="182"/>
                  </a:cubicBezTo>
                  <a:cubicBezTo>
                    <a:pt x="16" y="182"/>
                    <a:pt x="15" y="182"/>
                    <a:pt x="15" y="182"/>
                  </a:cubicBezTo>
                  <a:cubicBezTo>
                    <a:pt x="13" y="181"/>
                    <a:pt x="11" y="178"/>
                    <a:pt x="10" y="177"/>
                  </a:cubicBezTo>
                  <a:cubicBezTo>
                    <a:pt x="9" y="176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5"/>
                    <a:pt x="2" y="174"/>
                  </a:cubicBezTo>
                  <a:cubicBezTo>
                    <a:pt x="2" y="174"/>
                    <a:pt x="1" y="174"/>
                    <a:pt x="1" y="174"/>
                  </a:cubicBezTo>
                  <a:cubicBezTo>
                    <a:pt x="1" y="174"/>
                    <a:pt x="2" y="170"/>
                    <a:pt x="1" y="167"/>
                  </a:cubicBezTo>
                  <a:cubicBezTo>
                    <a:pt x="1" y="164"/>
                    <a:pt x="2" y="164"/>
                    <a:pt x="4" y="163"/>
                  </a:cubicBezTo>
                  <a:cubicBezTo>
                    <a:pt x="7" y="161"/>
                    <a:pt x="8" y="161"/>
                    <a:pt x="10" y="161"/>
                  </a:cubicBezTo>
                  <a:cubicBezTo>
                    <a:pt x="13" y="160"/>
                    <a:pt x="13" y="158"/>
                    <a:pt x="15" y="156"/>
                  </a:cubicBezTo>
                  <a:cubicBezTo>
                    <a:pt x="17" y="154"/>
                    <a:pt x="16" y="153"/>
                    <a:pt x="16" y="150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8"/>
                    <a:pt x="18" y="149"/>
                    <a:pt x="20" y="149"/>
                  </a:cubicBezTo>
                  <a:cubicBezTo>
                    <a:pt x="20" y="149"/>
                    <a:pt x="20" y="150"/>
                    <a:pt x="20" y="150"/>
                  </a:cubicBezTo>
                  <a:cubicBezTo>
                    <a:pt x="22" y="150"/>
                    <a:pt x="23" y="147"/>
                    <a:pt x="24" y="145"/>
                  </a:cubicBezTo>
                  <a:cubicBezTo>
                    <a:pt x="24" y="142"/>
                    <a:pt x="24" y="140"/>
                    <a:pt x="25" y="137"/>
                  </a:cubicBezTo>
                  <a:cubicBezTo>
                    <a:pt x="27" y="134"/>
                    <a:pt x="24" y="134"/>
                    <a:pt x="22" y="134"/>
                  </a:cubicBezTo>
                  <a:cubicBezTo>
                    <a:pt x="20" y="134"/>
                    <a:pt x="18" y="133"/>
                    <a:pt x="15" y="132"/>
                  </a:cubicBezTo>
                  <a:cubicBezTo>
                    <a:pt x="13" y="131"/>
                    <a:pt x="13" y="128"/>
                    <a:pt x="12" y="127"/>
                  </a:cubicBezTo>
                  <a:cubicBezTo>
                    <a:pt x="10" y="126"/>
                    <a:pt x="11" y="124"/>
                    <a:pt x="12" y="122"/>
                  </a:cubicBezTo>
                  <a:cubicBezTo>
                    <a:pt x="12" y="120"/>
                    <a:pt x="10" y="118"/>
                    <a:pt x="10" y="115"/>
                  </a:cubicBezTo>
                  <a:cubicBezTo>
                    <a:pt x="10" y="113"/>
                    <a:pt x="10" y="112"/>
                    <a:pt x="13" y="110"/>
                  </a:cubicBezTo>
                  <a:cubicBezTo>
                    <a:pt x="17" y="107"/>
                    <a:pt x="16" y="107"/>
                    <a:pt x="18" y="105"/>
                  </a:cubicBezTo>
                  <a:cubicBezTo>
                    <a:pt x="19" y="104"/>
                    <a:pt x="20" y="102"/>
                    <a:pt x="20" y="100"/>
                  </a:cubicBezTo>
                  <a:cubicBezTo>
                    <a:pt x="20" y="100"/>
                    <a:pt x="21" y="101"/>
                    <a:pt x="21" y="101"/>
                  </a:cubicBezTo>
                  <a:cubicBezTo>
                    <a:pt x="21" y="101"/>
                    <a:pt x="22" y="100"/>
                    <a:pt x="23" y="100"/>
                  </a:cubicBezTo>
                  <a:cubicBezTo>
                    <a:pt x="25" y="99"/>
                    <a:pt x="31" y="95"/>
                    <a:pt x="32" y="93"/>
                  </a:cubicBezTo>
                  <a:cubicBezTo>
                    <a:pt x="33" y="92"/>
                    <a:pt x="34" y="92"/>
                    <a:pt x="36" y="92"/>
                  </a:cubicBezTo>
                  <a:cubicBezTo>
                    <a:pt x="38" y="92"/>
                    <a:pt x="41" y="93"/>
                    <a:pt x="41" y="94"/>
                  </a:cubicBezTo>
                  <a:cubicBezTo>
                    <a:pt x="41" y="96"/>
                    <a:pt x="46" y="97"/>
                    <a:pt x="46" y="97"/>
                  </a:cubicBezTo>
                  <a:cubicBezTo>
                    <a:pt x="46" y="97"/>
                    <a:pt x="44" y="99"/>
                    <a:pt x="46" y="102"/>
                  </a:cubicBezTo>
                  <a:cubicBezTo>
                    <a:pt x="46" y="103"/>
                    <a:pt x="47" y="103"/>
                    <a:pt x="47" y="103"/>
                  </a:cubicBezTo>
                  <a:cubicBezTo>
                    <a:pt x="49" y="103"/>
                    <a:pt x="51" y="101"/>
                    <a:pt x="51" y="101"/>
                  </a:cubicBezTo>
                  <a:cubicBezTo>
                    <a:pt x="51" y="101"/>
                    <a:pt x="51" y="101"/>
                    <a:pt x="53" y="102"/>
                  </a:cubicBezTo>
                  <a:cubicBezTo>
                    <a:pt x="55" y="103"/>
                    <a:pt x="56" y="104"/>
                    <a:pt x="60" y="106"/>
                  </a:cubicBezTo>
                  <a:cubicBezTo>
                    <a:pt x="60" y="106"/>
                    <a:pt x="61" y="106"/>
                    <a:pt x="61" y="106"/>
                  </a:cubicBezTo>
                  <a:cubicBezTo>
                    <a:pt x="63" y="106"/>
                    <a:pt x="63" y="103"/>
                    <a:pt x="63" y="100"/>
                  </a:cubicBezTo>
                  <a:cubicBezTo>
                    <a:pt x="63" y="98"/>
                    <a:pt x="63" y="96"/>
                    <a:pt x="63" y="96"/>
                  </a:cubicBezTo>
                  <a:cubicBezTo>
                    <a:pt x="62" y="96"/>
                    <a:pt x="62" y="96"/>
                    <a:pt x="62" y="97"/>
                  </a:cubicBezTo>
                  <a:cubicBezTo>
                    <a:pt x="60" y="97"/>
                    <a:pt x="62" y="97"/>
                    <a:pt x="58" y="98"/>
                  </a:cubicBezTo>
                  <a:cubicBezTo>
                    <a:pt x="58" y="98"/>
                    <a:pt x="57" y="98"/>
                    <a:pt x="57" y="98"/>
                  </a:cubicBezTo>
                  <a:cubicBezTo>
                    <a:pt x="55" y="98"/>
                    <a:pt x="56" y="96"/>
                    <a:pt x="58" y="94"/>
                  </a:cubicBezTo>
                  <a:cubicBezTo>
                    <a:pt x="60" y="91"/>
                    <a:pt x="62" y="91"/>
                    <a:pt x="65" y="91"/>
                  </a:cubicBezTo>
                  <a:cubicBezTo>
                    <a:pt x="66" y="91"/>
                    <a:pt x="66" y="91"/>
                    <a:pt x="67" y="91"/>
                  </a:cubicBezTo>
                  <a:cubicBezTo>
                    <a:pt x="68" y="91"/>
                    <a:pt x="68" y="91"/>
                    <a:pt x="69" y="89"/>
                  </a:cubicBezTo>
                  <a:cubicBezTo>
                    <a:pt x="70" y="87"/>
                    <a:pt x="72" y="87"/>
                    <a:pt x="73" y="84"/>
                  </a:cubicBezTo>
                  <a:cubicBezTo>
                    <a:pt x="74" y="82"/>
                    <a:pt x="73" y="80"/>
                    <a:pt x="73" y="79"/>
                  </a:cubicBezTo>
                  <a:cubicBezTo>
                    <a:pt x="73" y="78"/>
                    <a:pt x="75" y="77"/>
                    <a:pt x="76" y="75"/>
                  </a:cubicBezTo>
                  <a:cubicBezTo>
                    <a:pt x="77" y="73"/>
                    <a:pt x="78" y="74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6" y="73"/>
                    <a:pt x="86" y="75"/>
                    <a:pt x="88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91" y="76"/>
                    <a:pt x="93" y="74"/>
                    <a:pt x="95" y="72"/>
                  </a:cubicBezTo>
                  <a:cubicBezTo>
                    <a:pt x="98" y="70"/>
                    <a:pt x="102" y="71"/>
                    <a:pt x="106" y="70"/>
                  </a:cubicBezTo>
                  <a:cubicBezTo>
                    <a:pt x="109" y="70"/>
                    <a:pt x="109" y="69"/>
                    <a:pt x="110" y="68"/>
                  </a:cubicBezTo>
                  <a:cubicBezTo>
                    <a:pt x="110" y="67"/>
                    <a:pt x="112" y="63"/>
                    <a:pt x="114" y="62"/>
                  </a:cubicBezTo>
                  <a:cubicBezTo>
                    <a:pt x="116" y="60"/>
                    <a:pt x="121" y="56"/>
                    <a:pt x="123" y="55"/>
                  </a:cubicBezTo>
                  <a:cubicBezTo>
                    <a:pt x="124" y="53"/>
                    <a:pt x="126" y="53"/>
                    <a:pt x="126" y="50"/>
                  </a:cubicBezTo>
                  <a:cubicBezTo>
                    <a:pt x="126" y="48"/>
                    <a:pt x="128" y="46"/>
                    <a:pt x="129" y="43"/>
                  </a:cubicBezTo>
                  <a:cubicBezTo>
                    <a:pt x="131" y="41"/>
                    <a:pt x="132" y="40"/>
                    <a:pt x="133" y="37"/>
                  </a:cubicBezTo>
                  <a:cubicBezTo>
                    <a:pt x="134" y="34"/>
                    <a:pt x="135" y="32"/>
                    <a:pt x="137" y="31"/>
                  </a:cubicBezTo>
                  <a:cubicBezTo>
                    <a:pt x="137" y="31"/>
                    <a:pt x="137" y="31"/>
                    <a:pt x="137" y="31"/>
                  </a:cubicBezTo>
                  <a:moveTo>
                    <a:pt x="238" y="85"/>
                  </a:moveTo>
                  <a:cubicBezTo>
                    <a:pt x="237" y="85"/>
                    <a:pt x="237" y="85"/>
                    <a:pt x="237" y="84"/>
                  </a:cubicBezTo>
                  <a:cubicBezTo>
                    <a:pt x="236" y="84"/>
                    <a:pt x="237" y="83"/>
                    <a:pt x="239" y="81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7" y="79"/>
                  </a:cubicBezTo>
                  <a:cubicBezTo>
                    <a:pt x="236" y="79"/>
                    <a:pt x="236" y="80"/>
                    <a:pt x="235" y="81"/>
                  </a:cubicBezTo>
                  <a:cubicBezTo>
                    <a:pt x="234" y="83"/>
                    <a:pt x="233" y="83"/>
                    <a:pt x="232" y="83"/>
                  </a:cubicBezTo>
                  <a:cubicBezTo>
                    <a:pt x="230" y="83"/>
                    <a:pt x="231" y="80"/>
                    <a:pt x="232" y="79"/>
                  </a:cubicBezTo>
                  <a:cubicBezTo>
                    <a:pt x="232" y="79"/>
                    <a:pt x="230" y="80"/>
                    <a:pt x="230" y="81"/>
                  </a:cubicBezTo>
                  <a:cubicBezTo>
                    <a:pt x="229" y="83"/>
                    <a:pt x="231" y="84"/>
                    <a:pt x="233" y="85"/>
                  </a:cubicBezTo>
                  <a:cubicBezTo>
                    <a:pt x="235" y="85"/>
                    <a:pt x="236" y="87"/>
                    <a:pt x="237" y="88"/>
                  </a:cubicBezTo>
                  <a:cubicBezTo>
                    <a:pt x="239" y="90"/>
                    <a:pt x="240" y="91"/>
                    <a:pt x="242" y="92"/>
                  </a:cubicBezTo>
                  <a:cubicBezTo>
                    <a:pt x="243" y="93"/>
                    <a:pt x="243" y="93"/>
                    <a:pt x="242" y="95"/>
                  </a:cubicBezTo>
                  <a:cubicBezTo>
                    <a:pt x="241" y="96"/>
                    <a:pt x="241" y="96"/>
                    <a:pt x="239" y="98"/>
                  </a:cubicBezTo>
                  <a:cubicBezTo>
                    <a:pt x="237" y="100"/>
                    <a:pt x="237" y="101"/>
                    <a:pt x="237" y="101"/>
                  </a:cubicBezTo>
                  <a:cubicBezTo>
                    <a:pt x="237" y="101"/>
                    <a:pt x="237" y="101"/>
                    <a:pt x="237" y="101"/>
                  </a:cubicBezTo>
                  <a:cubicBezTo>
                    <a:pt x="238" y="101"/>
                    <a:pt x="240" y="100"/>
                    <a:pt x="242" y="100"/>
                  </a:cubicBezTo>
                  <a:cubicBezTo>
                    <a:pt x="245" y="98"/>
                    <a:pt x="244" y="97"/>
                    <a:pt x="245" y="95"/>
                  </a:cubicBezTo>
                  <a:cubicBezTo>
                    <a:pt x="245" y="94"/>
                    <a:pt x="245" y="94"/>
                    <a:pt x="244" y="92"/>
                  </a:cubicBezTo>
                  <a:cubicBezTo>
                    <a:pt x="243" y="91"/>
                    <a:pt x="244" y="91"/>
                    <a:pt x="242" y="90"/>
                  </a:cubicBezTo>
                  <a:cubicBezTo>
                    <a:pt x="240" y="89"/>
                    <a:pt x="241" y="88"/>
                    <a:pt x="241" y="87"/>
                  </a:cubicBezTo>
                  <a:cubicBezTo>
                    <a:pt x="241" y="85"/>
                    <a:pt x="242" y="85"/>
                    <a:pt x="243" y="85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7" y="85"/>
                    <a:pt x="246" y="87"/>
                    <a:pt x="245" y="90"/>
                  </a:cubicBezTo>
                  <a:cubicBezTo>
                    <a:pt x="245" y="91"/>
                    <a:pt x="245" y="91"/>
                    <a:pt x="246" y="91"/>
                  </a:cubicBezTo>
                  <a:cubicBezTo>
                    <a:pt x="246" y="91"/>
                    <a:pt x="247" y="91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89"/>
                    <a:pt x="249" y="89"/>
                    <a:pt x="250" y="90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2" y="91"/>
                    <a:pt x="252" y="90"/>
                    <a:pt x="252" y="88"/>
                  </a:cubicBezTo>
                  <a:cubicBezTo>
                    <a:pt x="253" y="85"/>
                    <a:pt x="252" y="85"/>
                    <a:pt x="250" y="82"/>
                  </a:cubicBezTo>
                  <a:cubicBezTo>
                    <a:pt x="249" y="80"/>
                    <a:pt x="248" y="81"/>
                    <a:pt x="247" y="79"/>
                  </a:cubicBezTo>
                  <a:cubicBezTo>
                    <a:pt x="246" y="78"/>
                    <a:pt x="245" y="77"/>
                    <a:pt x="244" y="77"/>
                  </a:cubicBezTo>
                  <a:cubicBezTo>
                    <a:pt x="243" y="77"/>
                    <a:pt x="243" y="77"/>
                    <a:pt x="243" y="79"/>
                  </a:cubicBezTo>
                  <a:cubicBezTo>
                    <a:pt x="243" y="80"/>
                    <a:pt x="244" y="80"/>
                    <a:pt x="244" y="81"/>
                  </a:cubicBezTo>
                  <a:cubicBezTo>
                    <a:pt x="244" y="82"/>
                    <a:pt x="241" y="82"/>
                    <a:pt x="239" y="84"/>
                  </a:cubicBezTo>
                  <a:cubicBezTo>
                    <a:pt x="238" y="85"/>
                    <a:pt x="238" y="85"/>
                    <a:pt x="238" y="85"/>
                  </a:cubicBezTo>
                  <a:moveTo>
                    <a:pt x="203" y="53"/>
                  </a:moveTo>
                  <a:cubicBezTo>
                    <a:pt x="203" y="54"/>
                    <a:pt x="204" y="54"/>
                    <a:pt x="204" y="54"/>
                  </a:cubicBezTo>
                  <a:cubicBezTo>
                    <a:pt x="205" y="56"/>
                    <a:pt x="203" y="59"/>
                    <a:pt x="202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199" y="60"/>
                    <a:pt x="198" y="58"/>
                    <a:pt x="196" y="58"/>
                  </a:cubicBezTo>
                  <a:cubicBezTo>
                    <a:pt x="197" y="57"/>
                    <a:pt x="200" y="56"/>
                    <a:pt x="203" y="54"/>
                  </a:cubicBezTo>
                  <a:cubicBezTo>
                    <a:pt x="203" y="53"/>
                    <a:pt x="203" y="53"/>
                    <a:pt x="203" y="53"/>
                  </a:cubicBezTo>
                  <a:moveTo>
                    <a:pt x="69" y="82"/>
                  </a:moveTo>
                  <a:cubicBezTo>
                    <a:pt x="69" y="82"/>
                    <a:pt x="69" y="82"/>
                    <a:pt x="70" y="82"/>
                  </a:cubicBezTo>
                  <a:cubicBezTo>
                    <a:pt x="71" y="83"/>
                    <a:pt x="72" y="83"/>
                    <a:pt x="70" y="85"/>
                  </a:cubicBezTo>
                  <a:cubicBezTo>
                    <a:pt x="69" y="86"/>
                    <a:pt x="67" y="87"/>
                    <a:pt x="67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85"/>
                    <a:pt x="66" y="84"/>
                    <a:pt x="67" y="83"/>
                  </a:cubicBezTo>
                  <a:cubicBezTo>
                    <a:pt x="68" y="82"/>
                    <a:pt x="68" y="82"/>
                    <a:pt x="69" y="82"/>
                  </a:cubicBezTo>
                  <a:moveTo>
                    <a:pt x="20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7" y="0"/>
                    <a:pt x="195" y="1"/>
                  </a:cubicBezTo>
                  <a:cubicBezTo>
                    <a:pt x="194" y="2"/>
                    <a:pt x="193" y="2"/>
                    <a:pt x="192" y="2"/>
                  </a:cubicBezTo>
                  <a:cubicBezTo>
                    <a:pt x="191" y="3"/>
                    <a:pt x="189" y="3"/>
                    <a:pt x="188" y="4"/>
                  </a:cubicBezTo>
                  <a:cubicBezTo>
                    <a:pt x="186" y="6"/>
                    <a:pt x="185" y="9"/>
                    <a:pt x="185" y="9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7" y="11"/>
                    <a:pt x="187" y="11"/>
                    <a:pt x="187" y="11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0" y="10"/>
                    <a:pt x="190" y="11"/>
                    <a:pt x="189" y="13"/>
                  </a:cubicBezTo>
                  <a:cubicBezTo>
                    <a:pt x="189" y="14"/>
                    <a:pt x="188" y="15"/>
                    <a:pt x="188" y="16"/>
                  </a:cubicBezTo>
                  <a:cubicBezTo>
                    <a:pt x="188" y="17"/>
                    <a:pt x="188" y="17"/>
                    <a:pt x="188" y="17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6" y="18"/>
                    <a:pt x="186" y="17"/>
                  </a:cubicBezTo>
                  <a:cubicBezTo>
                    <a:pt x="186" y="17"/>
                    <a:pt x="185" y="17"/>
                    <a:pt x="185" y="17"/>
                  </a:cubicBezTo>
                  <a:cubicBezTo>
                    <a:pt x="183" y="17"/>
                    <a:pt x="183" y="19"/>
                    <a:pt x="183" y="19"/>
                  </a:cubicBezTo>
                  <a:cubicBezTo>
                    <a:pt x="182" y="21"/>
                    <a:pt x="182" y="22"/>
                    <a:pt x="182" y="24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6"/>
                    <a:pt x="182" y="27"/>
                  </a:cubicBezTo>
                  <a:cubicBezTo>
                    <a:pt x="180" y="28"/>
                    <a:pt x="179" y="29"/>
                    <a:pt x="179" y="32"/>
                  </a:cubicBezTo>
                  <a:cubicBezTo>
                    <a:pt x="179" y="33"/>
                    <a:pt x="180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4" y="36"/>
                    <a:pt x="185" y="37"/>
                    <a:pt x="187" y="37"/>
                  </a:cubicBezTo>
                  <a:cubicBezTo>
                    <a:pt x="188" y="37"/>
                    <a:pt x="190" y="38"/>
                    <a:pt x="190" y="40"/>
                  </a:cubicBezTo>
                  <a:cubicBezTo>
                    <a:pt x="190" y="40"/>
                    <a:pt x="190" y="41"/>
                    <a:pt x="188" y="41"/>
                  </a:cubicBezTo>
                  <a:cubicBezTo>
                    <a:pt x="184" y="41"/>
                    <a:pt x="182" y="41"/>
                    <a:pt x="181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3"/>
                    <a:pt x="180" y="44"/>
                    <a:pt x="180" y="45"/>
                  </a:cubicBezTo>
                  <a:cubicBezTo>
                    <a:pt x="180" y="47"/>
                    <a:pt x="182" y="48"/>
                    <a:pt x="183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50"/>
                    <a:pt x="184" y="50"/>
                  </a:cubicBezTo>
                  <a:cubicBezTo>
                    <a:pt x="186" y="50"/>
                    <a:pt x="187" y="51"/>
                    <a:pt x="187" y="52"/>
                  </a:cubicBezTo>
                  <a:cubicBezTo>
                    <a:pt x="188" y="53"/>
                    <a:pt x="189" y="54"/>
                    <a:pt x="190" y="55"/>
                  </a:cubicBezTo>
                  <a:cubicBezTo>
                    <a:pt x="191" y="55"/>
                    <a:pt x="191" y="55"/>
                    <a:pt x="192" y="56"/>
                  </a:cubicBezTo>
                  <a:cubicBezTo>
                    <a:pt x="192" y="56"/>
                    <a:pt x="193" y="56"/>
                    <a:pt x="194" y="56"/>
                  </a:cubicBezTo>
                  <a:cubicBezTo>
                    <a:pt x="195" y="56"/>
                    <a:pt x="196" y="55"/>
                    <a:pt x="197" y="54"/>
                  </a:cubicBezTo>
                  <a:cubicBezTo>
                    <a:pt x="197" y="54"/>
                    <a:pt x="197" y="53"/>
                    <a:pt x="198" y="53"/>
                  </a:cubicBezTo>
                  <a:cubicBezTo>
                    <a:pt x="198" y="53"/>
                    <a:pt x="198" y="52"/>
                    <a:pt x="198" y="52"/>
                  </a:cubicBezTo>
                  <a:cubicBezTo>
                    <a:pt x="198" y="52"/>
                    <a:pt x="199" y="53"/>
                    <a:pt x="199" y="53"/>
                  </a:cubicBezTo>
                  <a:cubicBezTo>
                    <a:pt x="199" y="53"/>
                    <a:pt x="200" y="53"/>
                    <a:pt x="200" y="53"/>
                  </a:cubicBezTo>
                  <a:cubicBezTo>
                    <a:pt x="201" y="53"/>
                    <a:pt x="202" y="52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0" y="55"/>
                    <a:pt x="197" y="56"/>
                    <a:pt x="196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2" y="57"/>
                    <a:pt x="191" y="57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9" y="56"/>
                    <a:pt x="188" y="56"/>
                    <a:pt x="188" y="56"/>
                  </a:cubicBezTo>
                  <a:cubicBezTo>
                    <a:pt x="185" y="55"/>
                    <a:pt x="183" y="54"/>
                    <a:pt x="182" y="53"/>
                  </a:cubicBezTo>
                  <a:cubicBezTo>
                    <a:pt x="182" y="51"/>
                    <a:pt x="180" y="48"/>
                    <a:pt x="179" y="47"/>
                  </a:cubicBezTo>
                  <a:cubicBezTo>
                    <a:pt x="179" y="46"/>
                    <a:pt x="179" y="45"/>
                    <a:pt x="180" y="42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9" y="40"/>
                    <a:pt x="178" y="39"/>
                    <a:pt x="177" y="39"/>
                  </a:cubicBezTo>
                  <a:cubicBezTo>
                    <a:pt x="174" y="38"/>
                    <a:pt x="174" y="38"/>
                    <a:pt x="174" y="37"/>
                  </a:cubicBezTo>
                  <a:cubicBezTo>
                    <a:pt x="174" y="36"/>
                    <a:pt x="174" y="35"/>
                    <a:pt x="174" y="35"/>
                  </a:cubicBezTo>
                  <a:cubicBezTo>
                    <a:pt x="173" y="34"/>
                    <a:pt x="172" y="33"/>
                    <a:pt x="171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8" y="33"/>
                    <a:pt x="167" y="33"/>
                    <a:pt x="166" y="33"/>
                  </a:cubicBezTo>
                  <a:cubicBezTo>
                    <a:pt x="165" y="33"/>
                    <a:pt x="165" y="33"/>
                    <a:pt x="164" y="33"/>
                  </a:cubicBezTo>
                  <a:cubicBezTo>
                    <a:pt x="161" y="33"/>
                    <a:pt x="155" y="33"/>
                    <a:pt x="152" y="33"/>
                  </a:cubicBezTo>
                  <a:cubicBezTo>
                    <a:pt x="152" y="33"/>
                    <a:pt x="151" y="34"/>
                    <a:pt x="149" y="34"/>
                  </a:cubicBezTo>
                  <a:cubicBezTo>
                    <a:pt x="148" y="34"/>
                    <a:pt x="146" y="34"/>
                    <a:pt x="144" y="34"/>
                  </a:cubicBezTo>
                  <a:cubicBezTo>
                    <a:pt x="142" y="34"/>
                    <a:pt x="142" y="34"/>
                    <a:pt x="141" y="34"/>
                  </a:cubicBezTo>
                  <a:cubicBezTo>
                    <a:pt x="141" y="33"/>
                    <a:pt x="140" y="33"/>
                    <a:pt x="140" y="32"/>
                  </a:cubicBezTo>
                  <a:cubicBezTo>
                    <a:pt x="139" y="31"/>
                    <a:pt x="139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6" y="30"/>
                    <a:pt x="136" y="30"/>
                  </a:cubicBezTo>
                  <a:cubicBezTo>
                    <a:pt x="134" y="31"/>
                    <a:pt x="133" y="33"/>
                    <a:pt x="132" y="36"/>
                  </a:cubicBezTo>
                  <a:cubicBezTo>
                    <a:pt x="131" y="39"/>
                    <a:pt x="130" y="40"/>
                    <a:pt x="129" y="41"/>
                  </a:cubicBezTo>
                  <a:cubicBezTo>
                    <a:pt x="129" y="42"/>
                    <a:pt x="129" y="42"/>
                    <a:pt x="128" y="43"/>
                  </a:cubicBezTo>
                  <a:cubicBezTo>
                    <a:pt x="127" y="45"/>
                    <a:pt x="125" y="48"/>
                    <a:pt x="125" y="50"/>
                  </a:cubicBezTo>
                  <a:cubicBezTo>
                    <a:pt x="125" y="52"/>
                    <a:pt x="124" y="52"/>
                    <a:pt x="123" y="53"/>
                  </a:cubicBezTo>
                  <a:cubicBezTo>
                    <a:pt x="122" y="53"/>
                    <a:pt x="122" y="54"/>
                    <a:pt x="122" y="54"/>
                  </a:cubicBezTo>
                  <a:cubicBezTo>
                    <a:pt x="121" y="55"/>
                    <a:pt x="118" y="57"/>
                    <a:pt x="116" y="59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1" y="63"/>
                    <a:pt x="109" y="66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9"/>
                    <a:pt x="106" y="69"/>
                  </a:cubicBezTo>
                  <a:cubicBezTo>
                    <a:pt x="105" y="69"/>
                    <a:pt x="104" y="69"/>
                    <a:pt x="103" y="69"/>
                  </a:cubicBezTo>
                  <a:cubicBezTo>
                    <a:pt x="100" y="69"/>
                    <a:pt x="97" y="69"/>
                    <a:pt x="94" y="71"/>
                  </a:cubicBezTo>
                  <a:cubicBezTo>
                    <a:pt x="94" y="72"/>
                    <a:pt x="93" y="72"/>
                    <a:pt x="93" y="73"/>
                  </a:cubicBezTo>
                  <a:cubicBezTo>
                    <a:pt x="91" y="74"/>
                    <a:pt x="90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4"/>
                    <a:pt x="87" y="74"/>
                  </a:cubicBezTo>
                  <a:cubicBezTo>
                    <a:pt x="86" y="73"/>
                    <a:pt x="85" y="72"/>
                    <a:pt x="83" y="72"/>
                  </a:cubicBezTo>
                  <a:cubicBezTo>
                    <a:pt x="82" y="72"/>
                    <a:pt x="82" y="72"/>
                    <a:pt x="81" y="72"/>
                  </a:cubicBezTo>
                  <a:cubicBezTo>
                    <a:pt x="80" y="73"/>
                    <a:pt x="79" y="73"/>
                    <a:pt x="78" y="73"/>
                  </a:cubicBezTo>
                  <a:cubicBezTo>
                    <a:pt x="77" y="73"/>
                    <a:pt x="76" y="73"/>
                    <a:pt x="75" y="75"/>
                  </a:cubicBezTo>
                  <a:cubicBezTo>
                    <a:pt x="75" y="75"/>
                    <a:pt x="74" y="76"/>
                    <a:pt x="73" y="76"/>
                  </a:cubicBezTo>
                  <a:cubicBezTo>
                    <a:pt x="73" y="77"/>
                    <a:pt x="72" y="78"/>
                    <a:pt x="72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0"/>
                    <a:pt x="72" y="82"/>
                    <a:pt x="72" y="83"/>
                  </a:cubicBezTo>
                  <a:cubicBezTo>
                    <a:pt x="72" y="82"/>
                    <a:pt x="71" y="81"/>
                    <a:pt x="70" y="81"/>
                  </a:cubicBezTo>
                  <a:cubicBezTo>
                    <a:pt x="70" y="81"/>
                    <a:pt x="69" y="81"/>
                    <a:pt x="69" y="81"/>
                  </a:cubicBezTo>
                  <a:cubicBezTo>
                    <a:pt x="68" y="81"/>
                    <a:pt x="67" y="81"/>
                    <a:pt x="67" y="82"/>
                  </a:cubicBezTo>
                  <a:cubicBezTo>
                    <a:pt x="67" y="82"/>
                    <a:pt x="67" y="82"/>
                    <a:pt x="66" y="82"/>
                  </a:cubicBezTo>
                  <a:cubicBezTo>
                    <a:pt x="65" y="83"/>
                    <a:pt x="65" y="85"/>
                    <a:pt x="65" y="86"/>
                  </a:cubicBezTo>
                  <a:cubicBezTo>
                    <a:pt x="65" y="86"/>
                    <a:pt x="65" y="86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8" y="88"/>
                    <a:pt x="69" y="88"/>
                  </a:cubicBezTo>
                  <a:cubicBezTo>
                    <a:pt x="68" y="88"/>
                    <a:pt x="68" y="88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89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6" y="90"/>
                    <a:pt x="66" y="90"/>
                  </a:cubicBezTo>
                  <a:cubicBezTo>
                    <a:pt x="66" y="90"/>
                    <a:pt x="65" y="90"/>
                    <a:pt x="65" y="90"/>
                  </a:cubicBezTo>
                  <a:cubicBezTo>
                    <a:pt x="62" y="90"/>
                    <a:pt x="59" y="90"/>
                    <a:pt x="57" y="93"/>
                  </a:cubicBezTo>
                  <a:cubicBezTo>
                    <a:pt x="55" y="94"/>
                    <a:pt x="54" y="97"/>
                    <a:pt x="55" y="98"/>
                  </a:cubicBezTo>
                  <a:cubicBezTo>
                    <a:pt x="55" y="99"/>
                    <a:pt x="56" y="99"/>
                    <a:pt x="57" y="99"/>
                  </a:cubicBezTo>
                  <a:cubicBezTo>
                    <a:pt x="58" y="99"/>
                    <a:pt x="58" y="99"/>
                    <a:pt x="59" y="9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9"/>
                    <a:pt x="62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2" y="105"/>
                    <a:pt x="61" y="105"/>
                  </a:cubicBezTo>
                  <a:cubicBezTo>
                    <a:pt x="61" y="105"/>
                    <a:pt x="61" y="105"/>
                    <a:pt x="60" y="104"/>
                  </a:cubicBezTo>
                  <a:cubicBezTo>
                    <a:pt x="59" y="104"/>
                    <a:pt x="58" y="103"/>
                    <a:pt x="57" y="102"/>
                  </a:cubicBezTo>
                  <a:cubicBezTo>
                    <a:pt x="55" y="102"/>
                    <a:pt x="55" y="101"/>
                    <a:pt x="53" y="101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101"/>
                    <a:pt x="48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5" y="99"/>
                    <a:pt x="47" y="98"/>
                    <a:pt x="47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4" y="95"/>
                    <a:pt x="42" y="94"/>
                    <a:pt x="42" y="94"/>
                  </a:cubicBezTo>
                  <a:cubicBezTo>
                    <a:pt x="42" y="92"/>
                    <a:pt x="38" y="91"/>
                    <a:pt x="36" y="91"/>
                  </a:cubicBezTo>
                  <a:cubicBezTo>
                    <a:pt x="35" y="91"/>
                    <a:pt x="33" y="91"/>
                    <a:pt x="32" y="92"/>
                  </a:cubicBezTo>
                  <a:cubicBezTo>
                    <a:pt x="30" y="94"/>
                    <a:pt x="24" y="98"/>
                    <a:pt x="22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101"/>
                    <a:pt x="18" y="103"/>
                    <a:pt x="18" y="104"/>
                  </a:cubicBezTo>
                  <a:cubicBezTo>
                    <a:pt x="17" y="105"/>
                    <a:pt x="16" y="106"/>
                    <a:pt x="16" y="106"/>
                  </a:cubicBezTo>
                  <a:cubicBezTo>
                    <a:pt x="15" y="107"/>
                    <a:pt x="15" y="107"/>
                    <a:pt x="13" y="109"/>
                  </a:cubicBezTo>
                  <a:cubicBezTo>
                    <a:pt x="10" y="111"/>
                    <a:pt x="8" y="112"/>
                    <a:pt x="9" y="115"/>
                  </a:cubicBezTo>
                  <a:cubicBezTo>
                    <a:pt x="9" y="116"/>
                    <a:pt x="9" y="118"/>
                    <a:pt x="10" y="118"/>
                  </a:cubicBezTo>
                  <a:cubicBezTo>
                    <a:pt x="10" y="120"/>
                    <a:pt x="11" y="121"/>
                    <a:pt x="10" y="121"/>
                  </a:cubicBezTo>
                  <a:cubicBezTo>
                    <a:pt x="10" y="123"/>
                    <a:pt x="8" y="126"/>
                    <a:pt x="11" y="128"/>
                  </a:cubicBezTo>
                  <a:cubicBezTo>
                    <a:pt x="12" y="128"/>
                    <a:pt x="12" y="129"/>
                    <a:pt x="12" y="129"/>
                  </a:cubicBezTo>
                  <a:cubicBezTo>
                    <a:pt x="12" y="131"/>
                    <a:pt x="13" y="132"/>
                    <a:pt x="15" y="133"/>
                  </a:cubicBezTo>
                  <a:cubicBezTo>
                    <a:pt x="17" y="134"/>
                    <a:pt x="20" y="135"/>
                    <a:pt x="22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5"/>
                    <a:pt x="24" y="135"/>
                    <a:pt x="25" y="136"/>
                  </a:cubicBezTo>
                  <a:cubicBezTo>
                    <a:pt x="25" y="136"/>
                    <a:pt x="25" y="136"/>
                    <a:pt x="24" y="137"/>
                  </a:cubicBezTo>
                  <a:cubicBezTo>
                    <a:pt x="23" y="139"/>
                    <a:pt x="23" y="141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2" y="147"/>
                    <a:pt x="21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7" y="147"/>
                    <a:pt x="17" y="147"/>
                    <a:pt x="16" y="147"/>
                  </a:cubicBezTo>
                  <a:cubicBezTo>
                    <a:pt x="16" y="147"/>
                    <a:pt x="15" y="147"/>
                    <a:pt x="15" y="148"/>
                  </a:cubicBezTo>
                  <a:cubicBezTo>
                    <a:pt x="15" y="148"/>
                    <a:pt x="15" y="149"/>
                    <a:pt x="15" y="150"/>
                  </a:cubicBezTo>
                  <a:cubicBezTo>
                    <a:pt x="15" y="151"/>
                    <a:pt x="15" y="152"/>
                    <a:pt x="15" y="153"/>
                  </a:cubicBezTo>
                  <a:cubicBezTo>
                    <a:pt x="15" y="154"/>
                    <a:pt x="15" y="155"/>
                    <a:pt x="15" y="155"/>
                  </a:cubicBezTo>
                  <a:cubicBezTo>
                    <a:pt x="14" y="156"/>
                    <a:pt x="13" y="157"/>
                    <a:pt x="13" y="157"/>
                  </a:cubicBezTo>
                  <a:cubicBezTo>
                    <a:pt x="12" y="159"/>
                    <a:pt x="11" y="159"/>
                    <a:pt x="10" y="159"/>
                  </a:cubicBezTo>
                  <a:cubicBezTo>
                    <a:pt x="7" y="160"/>
                    <a:pt x="6" y="160"/>
                    <a:pt x="4" y="162"/>
                  </a:cubicBezTo>
                  <a:cubicBezTo>
                    <a:pt x="3" y="162"/>
                    <a:pt x="3" y="163"/>
                    <a:pt x="2" y="163"/>
                  </a:cubicBezTo>
                  <a:cubicBezTo>
                    <a:pt x="1" y="164"/>
                    <a:pt x="0" y="164"/>
                    <a:pt x="0" y="167"/>
                  </a:cubicBezTo>
                  <a:cubicBezTo>
                    <a:pt x="0" y="170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2" y="176"/>
                    <a:pt x="4" y="177"/>
                    <a:pt x="5" y="177"/>
                  </a:cubicBezTo>
                  <a:cubicBezTo>
                    <a:pt x="6" y="177"/>
                    <a:pt x="6" y="177"/>
                    <a:pt x="6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8" y="176"/>
                    <a:pt x="8" y="176"/>
                    <a:pt x="9" y="177"/>
                  </a:cubicBezTo>
                  <a:cubicBezTo>
                    <a:pt x="9" y="179"/>
                    <a:pt x="12" y="182"/>
                    <a:pt x="14" y="183"/>
                  </a:cubicBezTo>
                  <a:cubicBezTo>
                    <a:pt x="15" y="183"/>
                    <a:pt x="16" y="184"/>
                    <a:pt x="17" y="184"/>
                  </a:cubicBezTo>
                  <a:cubicBezTo>
                    <a:pt x="18" y="184"/>
                    <a:pt x="20" y="183"/>
                    <a:pt x="21" y="182"/>
                  </a:cubicBezTo>
                  <a:cubicBezTo>
                    <a:pt x="21" y="181"/>
                    <a:pt x="21" y="181"/>
                    <a:pt x="22" y="180"/>
                  </a:cubicBezTo>
                  <a:cubicBezTo>
                    <a:pt x="23" y="179"/>
                    <a:pt x="23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6" y="179"/>
                    <a:pt x="27" y="179"/>
                    <a:pt x="28" y="182"/>
                  </a:cubicBezTo>
                  <a:cubicBezTo>
                    <a:pt x="29" y="183"/>
                    <a:pt x="30" y="185"/>
                    <a:pt x="31" y="186"/>
                  </a:cubicBezTo>
                  <a:cubicBezTo>
                    <a:pt x="32" y="187"/>
                    <a:pt x="33" y="188"/>
                    <a:pt x="33" y="189"/>
                  </a:cubicBezTo>
                  <a:cubicBezTo>
                    <a:pt x="34" y="191"/>
                    <a:pt x="37" y="196"/>
                    <a:pt x="40" y="197"/>
                  </a:cubicBezTo>
                  <a:cubicBezTo>
                    <a:pt x="41" y="197"/>
                    <a:pt x="43" y="198"/>
                    <a:pt x="43" y="199"/>
                  </a:cubicBezTo>
                  <a:cubicBezTo>
                    <a:pt x="42" y="200"/>
                    <a:pt x="41" y="201"/>
                    <a:pt x="42" y="202"/>
                  </a:cubicBezTo>
                  <a:cubicBezTo>
                    <a:pt x="42" y="203"/>
                    <a:pt x="43" y="204"/>
                    <a:pt x="44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6" y="204"/>
                    <a:pt x="46" y="204"/>
                    <a:pt x="46" y="204"/>
                  </a:cubicBezTo>
                  <a:cubicBezTo>
                    <a:pt x="48" y="204"/>
                    <a:pt x="50" y="205"/>
                    <a:pt x="51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1" y="206"/>
                    <a:pt x="62" y="204"/>
                  </a:cubicBezTo>
                  <a:cubicBezTo>
                    <a:pt x="62" y="203"/>
                    <a:pt x="62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7" y="204"/>
                    <a:pt x="68" y="204"/>
                  </a:cubicBezTo>
                  <a:cubicBezTo>
                    <a:pt x="69" y="205"/>
                    <a:pt x="70" y="205"/>
                    <a:pt x="71" y="205"/>
                  </a:cubicBezTo>
                  <a:cubicBezTo>
                    <a:pt x="72" y="205"/>
                    <a:pt x="72" y="205"/>
                    <a:pt x="72" y="204"/>
                  </a:cubicBezTo>
                  <a:cubicBezTo>
                    <a:pt x="73" y="203"/>
                    <a:pt x="73" y="202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74" y="199"/>
                    <a:pt x="73" y="198"/>
                    <a:pt x="73" y="197"/>
                  </a:cubicBezTo>
                  <a:cubicBezTo>
                    <a:pt x="73" y="196"/>
                    <a:pt x="72" y="196"/>
                    <a:pt x="73" y="195"/>
                  </a:cubicBezTo>
                  <a:cubicBezTo>
                    <a:pt x="74" y="193"/>
                    <a:pt x="76" y="192"/>
                    <a:pt x="77" y="191"/>
                  </a:cubicBezTo>
                  <a:cubicBezTo>
                    <a:pt x="78" y="191"/>
                    <a:pt x="78" y="190"/>
                    <a:pt x="79" y="190"/>
                  </a:cubicBezTo>
                  <a:cubicBezTo>
                    <a:pt x="79" y="189"/>
                    <a:pt x="80" y="189"/>
                    <a:pt x="81" y="18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82" y="189"/>
                    <a:pt x="82" y="189"/>
                    <a:pt x="83" y="190"/>
                  </a:cubicBezTo>
                  <a:cubicBezTo>
                    <a:pt x="85" y="191"/>
                    <a:pt x="86" y="191"/>
                    <a:pt x="87" y="191"/>
                  </a:cubicBezTo>
                  <a:cubicBezTo>
                    <a:pt x="88" y="191"/>
                    <a:pt x="89" y="191"/>
                    <a:pt x="89" y="191"/>
                  </a:cubicBezTo>
                  <a:cubicBezTo>
                    <a:pt x="89" y="191"/>
                    <a:pt x="90" y="191"/>
                    <a:pt x="91" y="190"/>
                  </a:cubicBezTo>
                  <a:cubicBezTo>
                    <a:pt x="92" y="190"/>
                    <a:pt x="93" y="190"/>
                    <a:pt x="94" y="188"/>
                  </a:cubicBezTo>
                  <a:cubicBezTo>
                    <a:pt x="94" y="188"/>
                    <a:pt x="94" y="187"/>
                    <a:pt x="95" y="187"/>
                  </a:cubicBezTo>
                  <a:cubicBezTo>
                    <a:pt x="96" y="186"/>
                    <a:pt x="96" y="186"/>
                    <a:pt x="97" y="186"/>
                  </a:cubicBezTo>
                  <a:cubicBezTo>
                    <a:pt x="97" y="185"/>
                    <a:pt x="97" y="185"/>
                    <a:pt x="98" y="185"/>
                  </a:cubicBezTo>
                  <a:cubicBezTo>
                    <a:pt x="98" y="184"/>
                    <a:pt x="99" y="184"/>
                    <a:pt x="99" y="184"/>
                  </a:cubicBezTo>
                  <a:cubicBezTo>
                    <a:pt x="99" y="184"/>
                    <a:pt x="99" y="184"/>
                    <a:pt x="100" y="184"/>
                  </a:cubicBezTo>
                  <a:cubicBezTo>
                    <a:pt x="100" y="184"/>
                    <a:pt x="101" y="184"/>
                    <a:pt x="101" y="184"/>
                  </a:cubicBezTo>
                  <a:cubicBezTo>
                    <a:pt x="102" y="184"/>
                    <a:pt x="103" y="183"/>
                    <a:pt x="104" y="182"/>
                  </a:cubicBezTo>
                  <a:cubicBezTo>
                    <a:pt x="104" y="182"/>
                    <a:pt x="104" y="182"/>
                    <a:pt x="104" y="181"/>
                  </a:cubicBezTo>
                  <a:cubicBezTo>
                    <a:pt x="104" y="181"/>
                    <a:pt x="104" y="181"/>
                    <a:pt x="105" y="181"/>
                  </a:cubicBezTo>
                  <a:cubicBezTo>
                    <a:pt x="107" y="181"/>
                    <a:pt x="108" y="178"/>
                    <a:pt x="108" y="176"/>
                  </a:cubicBezTo>
                  <a:cubicBezTo>
                    <a:pt x="109" y="176"/>
                    <a:pt x="110" y="175"/>
                    <a:pt x="110" y="174"/>
                  </a:cubicBezTo>
                  <a:cubicBezTo>
                    <a:pt x="110" y="174"/>
                    <a:pt x="110" y="174"/>
                    <a:pt x="111" y="175"/>
                  </a:cubicBezTo>
                  <a:cubicBezTo>
                    <a:pt x="112" y="175"/>
                    <a:pt x="112" y="176"/>
                    <a:pt x="113" y="176"/>
                  </a:cubicBezTo>
                  <a:cubicBezTo>
                    <a:pt x="115" y="176"/>
                    <a:pt x="116" y="175"/>
                    <a:pt x="116" y="175"/>
                  </a:cubicBezTo>
                  <a:cubicBezTo>
                    <a:pt x="117" y="174"/>
                    <a:pt x="119" y="173"/>
                    <a:pt x="120" y="17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121" y="173"/>
                    <a:pt x="121" y="174"/>
                    <a:pt x="121" y="174"/>
                  </a:cubicBezTo>
                  <a:cubicBezTo>
                    <a:pt x="122" y="175"/>
                    <a:pt x="122" y="175"/>
                    <a:pt x="123" y="176"/>
                  </a:cubicBezTo>
                  <a:cubicBezTo>
                    <a:pt x="124" y="176"/>
                    <a:pt x="125" y="176"/>
                    <a:pt x="126" y="176"/>
                  </a:cubicBezTo>
                  <a:cubicBezTo>
                    <a:pt x="126" y="176"/>
                    <a:pt x="127" y="176"/>
                    <a:pt x="128" y="176"/>
                  </a:cubicBezTo>
                  <a:cubicBezTo>
                    <a:pt x="129" y="177"/>
                    <a:pt x="132" y="179"/>
                    <a:pt x="135" y="181"/>
                  </a:cubicBezTo>
                  <a:cubicBezTo>
                    <a:pt x="135" y="182"/>
                    <a:pt x="135" y="182"/>
                    <a:pt x="135" y="183"/>
                  </a:cubicBezTo>
                  <a:cubicBezTo>
                    <a:pt x="136" y="184"/>
                    <a:pt x="137" y="186"/>
                    <a:pt x="139" y="186"/>
                  </a:cubicBezTo>
                  <a:cubicBezTo>
                    <a:pt x="140" y="186"/>
                    <a:pt x="140" y="186"/>
                    <a:pt x="141" y="185"/>
                  </a:cubicBezTo>
                  <a:cubicBezTo>
                    <a:pt x="142" y="185"/>
                    <a:pt x="142" y="185"/>
                    <a:pt x="143" y="185"/>
                  </a:cubicBezTo>
                  <a:cubicBezTo>
                    <a:pt x="144" y="184"/>
                    <a:pt x="145" y="184"/>
                    <a:pt x="145" y="184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7" y="184"/>
                    <a:pt x="147" y="184"/>
                    <a:pt x="148" y="185"/>
                  </a:cubicBezTo>
                  <a:cubicBezTo>
                    <a:pt x="148" y="185"/>
                    <a:pt x="149" y="185"/>
                    <a:pt x="150" y="185"/>
                  </a:cubicBezTo>
                  <a:cubicBezTo>
                    <a:pt x="151" y="185"/>
                    <a:pt x="151" y="185"/>
                    <a:pt x="152" y="184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54" y="184"/>
                    <a:pt x="154" y="184"/>
                    <a:pt x="154" y="184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4" y="186"/>
                    <a:pt x="154" y="187"/>
                    <a:pt x="155" y="188"/>
                  </a:cubicBezTo>
                  <a:cubicBezTo>
                    <a:pt x="155" y="188"/>
                    <a:pt x="156" y="189"/>
                    <a:pt x="157" y="189"/>
                  </a:cubicBezTo>
                  <a:cubicBezTo>
                    <a:pt x="158" y="189"/>
                    <a:pt x="158" y="188"/>
                    <a:pt x="159" y="188"/>
                  </a:cubicBezTo>
                  <a:cubicBezTo>
                    <a:pt x="159" y="188"/>
                    <a:pt x="159" y="188"/>
                    <a:pt x="159" y="188"/>
                  </a:cubicBezTo>
                  <a:cubicBezTo>
                    <a:pt x="159" y="188"/>
                    <a:pt x="160" y="189"/>
                    <a:pt x="160" y="189"/>
                  </a:cubicBezTo>
                  <a:cubicBezTo>
                    <a:pt x="160" y="190"/>
                    <a:pt x="161" y="191"/>
                    <a:pt x="162" y="191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2"/>
                    <a:pt x="164" y="193"/>
                    <a:pt x="165" y="193"/>
                  </a:cubicBezTo>
                  <a:cubicBezTo>
                    <a:pt x="165" y="193"/>
                    <a:pt x="166" y="193"/>
                    <a:pt x="166" y="192"/>
                  </a:cubicBezTo>
                  <a:cubicBezTo>
                    <a:pt x="167" y="192"/>
                    <a:pt x="169" y="192"/>
                    <a:pt x="170" y="192"/>
                  </a:cubicBezTo>
                  <a:cubicBezTo>
                    <a:pt x="171" y="192"/>
                    <a:pt x="172" y="192"/>
                    <a:pt x="173" y="192"/>
                  </a:cubicBezTo>
                  <a:cubicBezTo>
                    <a:pt x="174" y="192"/>
                    <a:pt x="174" y="192"/>
                    <a:pt x="175" y="192"/>
                  </a:cubicBezTo>
                  <a:cubicBezTo>
                    <a:pt x="176" y="192"/>
                    <a:pt x="176" y="191"/>
                    <a:pt x="177" y="191"/>
                  </a:cubicBezTo>
                  <a:cubicBezTo>
                    <a:pt x="177" y="192"/>
                    <a:pt x="177" y="193"/>
                    <a:pt x="177" y="194"/>
                  </a:cubicBezTo>
                  <a:cubicBezTo>
                    <a:pt x="178" y="194"/>
                    <a:pt x="178" y="194"/>
                    <a:pt x="179" y="194"/>
                  </a:cubicBezTo>
                  <a:cubicBezTo>
                    <a:pt x="181" y="194"/>
                    <a:pt x="182" y="194"/>
                    <a:pt x="183" y="192"/>
                  </a:cubicBezTo>
                  <a:cubicBezTo>
                    <a:pt x="183" y="192"/>
                    <a:pt x="183" y="192"/>
                    <a:pt x="183" y="192"/>
                  </a:cubicBezTo>
                  <a:cubicBezTo>
                    <a:pt x="184" y="190"/>
                    <a:pt x="185" y="190"/>
                    <a:pt x="185" y="190"/>
                  </a:cubicBezTo>
                  <a:cubicBezTo>
                    <a:pt x="186" y="190"/>
                    <a:pt x="186" y="190"/>
                    <a:pt x="187" y="189"/>
                  </a:cubicBezTo>
                  <a:cubicBezTo>
                    <a:pt x="189" y="188"/>
                    <a:pt x="189" y="187"/>
                    <a:pt x="189" y="186"/>
                  </a:cubicBezTo>
                  <a:cubicBezTo>
                    <a:pt x="190" y="186"/>
                    <a:pt x="190" y="185"/>
                    <a:pt x="190" y="185"/>
                  </a:cubicBezTo>
                  <a:cubicBezTo>
                    <a:pt x="191" y="183"/>
                    <a:pt x="192" y="182"/>
                    <a:pt x="192" y="182"/>
                  </a:cubicBezTo>
                  <a:cubicBezTo>
                    <a:pt x="193" y="183"/>
                    <a:pt x="193" y="183"/>
                    <a:pt x="193" y="184"/>
                  </a:cubicBezTo>
                  <a:cubicBezTo>
                    <a:pt x="194" y="185"/>
                    <a:pt x="194" y="186"/>
                    <a:pt x="196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99" y="186"/>
                    <a:pt x="199" y="185"/>
                    <a:pt x="200" y="183"/>
                  </a:cubicBezTo>
                  <a:cubicBezTo>
                    <a:pt x="200" y="181"/>
                    <a:pt x="200" y="180"/>
                    <a:pt x="202" y="180"/>
                  </a:cubicBezTo>
                  <a:cubicBezTo>
                    <a:pt x="203" y="179"/>
                    <a:pt x="203" y="179"/>
                    <a:pt x="204" y="179"/>
                  </a:cubicBezTo>
                  <a:cubicBezTo>
                    <a:pt x="204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6" y="179"/>
                    <a:pt x="206" y="179"/>
                    <a:pt x="206" y="180"/>
                  </a:cubicBezTo>
                  <a:cubicBezTo>
                    <a:pt x="207" y="181"/>
                    <a:pt x="208" y="183"/>
                    <a:pt x="209" y="183"/>
                  </a:cubicBezTo>
                  <a:cubicBezTo>
                    <a:pt x="209" y="183"/>
                    <a:pt x="210" y="183"/>
                    <a:pt x="210" y="183"/>
                  </a:cubicBezTo>
                  <a:cubicBezTo>
                    <a:pt x="211" y="182"/>
                    <a:pt x="212" y="182"/>
                    <a:pt x="212" y="181"/>
                  </a:cubicBezTo>
                  <a:cubicBezTo>
                    <a:pt x="212" y="180"/>
                    <a:pt x="212" y="180"/>
                    <a:pt x="213" y="179"/>
                  </a:cubicBezTo>
                  <a:cubicBezTo>
                    <a:pt x="213" y="178"/>
                    <a:pt x="213" y="177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5" y="176"/>
                  </a:cubicBezTo>
                  <a:cubicBezTo>
                    <a:pt x="215" y="176"/>
                    <a:pt x="216" y="176"/>
                    <a:pt x="216" y="176"/>
                  </a:cubicBezTo>
                  <a:cubicBezTo>
                    <a:pt x="217" y="176"/>
                    <a:pt x="218" y="175"/>
                    <a:pt x="218" y="174"/>
                  </a:cubicBezTo>
                  <a:cubicBezTo>
                    <a:pt x="218" y="174"/>
                    <a:pt x="219" y="173"/>
                    <a:pt x="219" y="172"/>
                  </a:cubicBezTo>
                  <a:cubicBezTo>
                    <a:pt x="220" y="171"/>
                    <a:pt x="221" y="169"/>
                    <a:pt x="221" y="167"/>
                  </a:cubicBezTo>
                  <a:cubicBezTo>
                    <a:pt x="220" y="165"/>
                    <a:pt x="220" y="163"/>
                    <a:pt x="221" y="162"/>
                  </a:cubicBezTo>
                  <a:cubicBezTo>
                    <a:pt x="222" y="162"/>
                    <a:pt x="222" y="162"/>
                    <a:pt x="222" y="161"/>
                  </a:cubicBezTo>
                  <a:cubicBezTo>
                    <a:pt x="223" y="161"/>
                    <a:pt x="223" y="160"/>
                    <a:pt x="224" y="160"/>
                  </a:cubicBezTo>
                  <a:cubicBezTo>
                    <a:pt x="226" y="160"/>
                    <a:pt x="226" y="159"/>
                    <a:pt x="227" y="158"/>
                  </a:cubicBezTo>
                  <a:cubicBezTo>
                    <a:pt x="227" y="157"/>
                    <a:pt x="228" y="156"/>
                    <a:pt x="229" y="155"/>
                  </a:cubicBezTo>
                  <a:cubicBezTo>
                    <a:pt x="231" y="153"/>
                    <a:pt x="231" y="153"/>
                    <a:pt x="232" y="153"/>
                  </a:cubicBezTo>
                  <a:cubicBezTo>
                    <a:pt x="233" y="152"/>
                    <a:pt x="233" y="152"/>
                    <a:pt x="233" y="152"/>
                  </a:cubicBezTo>
                  <a:cubicBezTo>
                    <a:pt x="233" y="152"/>
                    <a:pt x="233" y="152"/>
                    <a:pt x="234" y="152"/>
                  </a:cubicBezTo>
                  <a:cubicBezTo>
                    <a:pt x="236" y="152"/>
                    <a:pt x="237" y="152"/>
                    <a:pt x="238" y="151"/>
                  </a:cubicBezTo>
                  <a:cubicBezTo>
                    <a:pt x="239" y="150"/>
                    <a:pt x="239" y="150"/>
                    <a:pt x="239" y="149"/>
                  </a:cubicBezTo>
                  <a:cubicBezTo>
                    <a:pt x="239" y="148"/>
                    <a:pt x="238" y="147"/>
                    <a:pt x="238" y="147"/>
                  </a:cubicBezTo>
                  <a:cubicBezTo>
                    <a:pt x="237" y="147"/>
                    <a:pt x="237" y="146"/>
                    <a:pt x="237" y="146"/>
                  </a:cubicBezTo>
                  <a:cubicBezTo>
                    <a:pt x="236" y="145"/>
                    <a:pt x="236" y="145"/>
                    <a:pt x="236" y="143"/>
                  </a:cubicBezTo>
                  <a:cubicBezTo>
                    <a:pt x="237" y="143"/>
                    <a:pt x="237" y="142"/>
                    <a:pt x="237" y="142"/>
                  </a:cubicBezTo>
                  <a:cubicBezTo>
                    <a:pt x="237" y="143"/>
                    <a:pt x="237" y="143"/>
                    <a:pt x="238" y="144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39" y="146"/>
                    <a:pt x="240" y="147"/>
                    <a:pt x="242" y="147"/>
                  </a:cubicBezTo>
                  <a:cubicBezTo>
                    <a:pt x="243" y="147"/>
                    <a:pt x="243" y="148"/>
                    <a:pt x="243" y="149"/>
                  </a:cubicBezTo>
                  <a:cubicBezTo>
                    <a:pt x="243" y="149"/>
                    <a:pt x="244" y="150"/>
                    <a:pt x="244" y="150"/>
                  </a:cubicBezTo>
                  <a:cubicBezTo>
                    <a:pt x="245" y="151"/>
                    <a:pt x="245" y="152"/>
                    <a:pt x="245" y="153"/>
                  </a:cubicBezTo>
                  <a:cubicBezTo>
                    <a:pt x="246" y="154"/>
                    <a:pt x="246" y="155"/>
                    <a:pt x="246" y="155"/>
                  </a:cubicBezTo>
                  <a:cubicBezTo>
                    <a:pt x="247" y="156"/>
                    <a:pt x="248" y="158"/>
                    <a:pt x="250" y="158"/>
                  </a:cubicBezTo>
                  <a:cubicBezTo>
                    <a:pt x="250" y="158"/>
                    <a:pt x="251" y="158"/>
                    <a:pt x="251" y="157"/>
                  </a:cubicBezTo>
                  <a:cubicBezTo>
                    <a:pt x="252" y="157"/>
                    <a:pt x="253" y="157"/>
                    <a:pt x="253" y="156"/>
                  </a:cubicBezTo>
                  <a:cubicBezTo>
                    <a:pt x="253" y="156"/>
                    <a:pt x="254" y="156"/>
                    <a:pt x="254" y="156"/>
                  </a:cubicBezTo>
                  <a:cubicBezTo>
                    <a:pt x="254" y="156"/>
                    <a:pt x="254" y="156"/>
                    <a:pt x="254" y="156"/>
                  </a:cubicBezTo>
                  <a:cubicBezTo>
                    <a:pt x="255" y="156"/>
                    <a:pt x="255" y="156"/>
                    <a:pt x="255" y="157"/>
                  </a:cubicBezTo>
                  <a:cubicBezTo>
                    <a:pt x="255" y="157"/>
                    <a:pt x="256" y="158"/>
                    <a:pt x="257" y="158"/>
                  </a:cubicBezTo>
                  <a:cubicBezTo>
                    <a:pt x="258" y="158"/>
                    <a:pt x="258" y="158"/>
                    <a:pt x="259" y="158"/>
                  </a:cubicBezTo>
                  <a:cubicBezTo>
                    <a:pt x="261" y="157"/>
                    <a:pt x="261" y="157"/>
                    <a:pt x="262" y="156"/>
                  </a:cubicBezTo>
                  <a:cubicBezTo>
                    <a:pt x="263" y="156"/>
                    <a:pt x="263" y="155"/>
                    <a:pt x="263" y="155"/>
                  </a:cubicBezTo>
                  <a:cubicBezTo>
                    <a:pt x="263" y="155"/>
                    <a:pt x="264" y="155"/>
                    <a:pt x="264" y="155"/>
                  </a:cubicBezTo>
                  <a:cubicBezTo>
                    <a:pt x="264" y="155"/>
                    <a:pt x="264" y="155"/>
                    <a:pt x="264" y="155"/>
                  </a:cubicBezTo>
                  <a:cubicBezTo>
                    <a:pt x="265" y="156"/>
                    <a:pt x="267" y="156"/>
                    <a:pt x="268" y="156"/>
                  </a:cubicBezTo>
                  <a:cubicBezTo>
                    <a:pt x="269" y="156"/>
                    <a:pt x="270" y="156"/>
                    <a:pt x="270" y="156"/>
                  </a:cubicBezTo>
                  <a:cubicBezTo>
                    <a:pt x="271" y="156"/>
                    <a:pt x="271" y="156"/>
                    <a:pt x="270" y="157"/>
                  </a:cubicBezTo>
                  <a:cubicBezTo>
                    <a:pt x="270" y="158"/>
                    <a:pt x="271" y="159"/>
                    <a:pt x="271" y="160"/>
                  </a:cubicBezTo>
                  <a:cubicBezTo>
                    <a:pt x="271" y="162"/>
                    <a:pt x="271" y="163"/>
                    <a:pt x="270" y="164"/>
                  </a:cubicBezTo>
                  <a:cubicBezTo>
                    <a:pt x="266" y="166"/>
                    <a:pt x="264" y="169"/>
                    <a:pt x="263" y="171"/>
                  </a:cubicBezTo>
                  <a:cubicBezTo>
                    <a:pt x="262" y="172"/>
                    <a:pt x="261" y="173"/>
                    <a:pt x="262" y="175"/>
                  </a:cubicBezTo>
                  <a:cubicBezTo>
                    <a:pt x="263" y="176"/>
                    <a:pt x="264" y="176"/>
                    <a:pt x="265" y="177"/>
                  </a:cubicBezTo>
                  <a:cubicBezTo>
                    <a:pt x="266" y="177"/>
                    <a:pt x="267" y="177"/>
                    <a:pt x="268" y="177"/>
                  </a:cubicBezTo>
                  <a:cubicBezTo>
                    <a:pt x="269" y="177"/>
                    <a:pt x="270" y="177"/>
                    <a:pt x="271" y="177"/>
                  </a:cubicBezTo>
                  <a:cubicBezTo>
                    <a:pt x="272" y="177"/>
                    <a:pt x="272" y="177"/>
                    <a:pt x="273" y="177"/>
                  </a:cubicBezTo>
                  <a:cubicBezTo>
                    <a:pt x="274" y="177"/>
                    <a:pt x="275" y="177"/>
                    <a:pt x="275" y="176"/>
                  </a:cubicBezTo>
                  <a:cubicBezTo>
                    <a:pt x="275" y="176"/>
                    <a:pt x="276" y="175"/>
                    <a:pt x="276" y="175"/>
                  </a:cubicBezTo>
                  <a:cubicBezTo>
                    <a:pt x="278" y="173"/>
                    <a:pt x="278" y="173"/>
                    <a:pt x="281" y="170"/>
                  </a:cubicBezTo>
                  <a:cubicBezTo>
                    <a:pt x="282" y="169"/>
                    <a:pt x="283" y="169"/>
                    <a:pt x="283" y="168"/>
                  </a:cubicBezTo>
                  <a:cubicBezTo>
                    <a:pt x="283" y="167"/>
                    <a:pt x="283" y="167"/>
                    <a:pt x="285" y="167"/>
                  </a:cubicBezTo>
                  <a:cubicBezTo>
                    <a:pt x="286" y="167"/>
                    <a:pt x="286" y="167"/>
                    <a:pt x="286" y="167"/>
                  </a:cubicBezTo>
                  <a:cubicBezTo>
                    <a:pt x="286" y="166"/>
                    <a:pt x="286" y="166"/>
                    <a:pt x="286" y="166"/>
                  </a:cubicBezTo>
                  <a:cubicBezTo>
                    <a:pt x="286" y="164"/>
                    <a:pt x="283" y="155"/>
                    <a:pt x="282" y="154"/>
                  </a:cubicBezTo>
                  <a:cubicBezTo>
                    <a:pt x="282" y="153"/>
                    <a:pt x="281" y="151"/>
                    <a:pt x="281" y="149"/>
                  </a:cubicBezTo>
                  <a:cubicBezTo>
                    <a:pt x="280" y="148"/>
                    <a:pt x="280" y="146"/>
                    <a:pt x="279" y="144"/>
                  </a:cubicBezTo>
                  <a:cubicBezTo>
                    <a:pt x="279" y="144"/>
                    <a:pt x="278" y="143"/>
                    <a:pt x="278" y="142"/>
                  </a:cubicBezTo>
                  <a:cubicBezTo>
                    <a:pt x="277" y="140"/>
                    <a:pt x="276" y="137"/>
                    <a:pt x="276" y="135"/>
                  </a:cubicBezTo>
                  <a:cubicBezTo>
                    <a:pt x="277" y="132"/>
                    <a:pt x="275" y="127"/>
                    <a:pt x="274" y="125"/>
                  </a:cubicBezTo>
                  <a:cubicBezTo>
                    <a:pt x="274" y="124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3" y="123"/>
                    <a:pt x="272" y="119"/>
                    <a:pt x="272" y="116"/>
                  </a:cubicBezTo>
                  <a:cubicBezTo>
                    <a:pt x="272" y="114"/>
                    <a:pt x="271" y="113"/>
                    <a:pt x="270" y="112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8" y="111"/>
                    <a:pt x="268" y="111"/>
                  </a:cubicBezTo>
                  <a:cubicBezTo>
                    <a:pt x="267" y="111"/>
                    <a:pt x="266" y="112"/>
                    <a:pt x="265" y="113"/>
                  </a:cubicBezTo>
                  <a:cubicBezTo>
                    <a:pt x="265" y="113"/>
                    <a:pt x="265" y="113"/>
                    <a:pt x="265" y="113"/>
                  </a:cubicBezTo>
                  <a:cubicBezTo>
                    <a:pt x="264" y="114"/>
                    <a:pt x="264" y="115"/>
                    <a:pt x="262" y="115"/>
                  </a:cubicBezTo>
                  <a:cubicBezTo>
                    <a:pt x="262" y="115"/>
                    <a:pt x="261" y="115"/>
                    <a:pt x="260" y="115"/>
                  </a:cubicBezTo>
                  <a:cubicBezTo>
                    <a:pt x="259" y="115"/>
                    <a:pt x="258" y="115"/>
                    <a:pt x="256" y="114"/>
                  </a:cubicBezTo>
                  <a:cubicBezTo>
                    <a:pt x="255" y="114"/>
                    <a:pt x="255" y="114"/>
                    <a:pt x="254" y="114"/>
                  </a:cubicBezTo>
                  <a:cubicBezTo>
                    <a:pt x="252" y="113"/>
                    <a:pt x="250" y="113"/>
                    <a:pt x="249" y="112"/>
                  </a:cubicBezTo>
                  <a:cubicBezTo>
                    <a:pt x="248" y="111"/>
                    <a:pt x="247" y="110"/>
                    <a:pt x="246" y="110"/>
                  </a:cubicBezTo>
                  <a:cubicBezTo>
                    <a:pt x="245" y="109"/>
                    <a:pt x="244" y="109"/>
                    <a:pt x="243" y="108"/>
                  </a:cubicBezTo>
                  <a:cubicBezTo>
                    <a:pt x="242" y="107"/>
                    <a:pt x="242" y="107"/>
                    <a:pt x="242" y="106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3" y="105"/>
                    <a:pt x="243" y="105"/>
                    <a:pt x="245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8" y="105"/>
                    <a:pt x="249" y="105"/>
                    <a:pt x="250" y="104"/>
                  </a:cubicBezTo>
                  <a:cubicBezTo>
                    <a:pt x="251" y="103"/>
                    <a:pt x="251" y="102"/>
                    <a:pt x="251" y="102"/>
                  </a:cubicBezTo>
                  <a:cubicBezTo>
                    <a:pt x="252" y="101"/>
                    <a:pt x="252" y="101"/>
                    <a:pt x="253" y="101"/>
                  </a:cubicBezTo>
                  <a:cubicBezTo>
                    <a:pt x="254" y="101"/>
                    <a:pt x="255" y="101"/>
                    <a:pt x="256" y="101"/>
                  </a:cubicBezTo>
                  <a:cubicBezTo>
                    <a:pt x="257" y="101"/>
                    <a:pt x="258" y="101"/>
                    <a:pt x="260" y="101"/>
                  </a:cubicBezTo>
                  <a:cubicBezTo>
                    <a:pt x="261" y="101"/>
                    <a:pt x="262" y="101"/>
                    <a:pt x="263" y="101"/>
                  </a:cubicBezTo>
                  <a:cubicBezTo>
                    <a:pt x="264" y="101"/>
                    <a:pt x="265" y="101"/>
                    <a:pt x="266" y="101"/>
                  </a:cubicBezTo>
                  <a:cubicBezTo>
                    <a:pt x="267" y="101"/>
                    <a:pt x="267" y="101"/>
                    <a:pt x="26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1" y="85"/>
                    <a:pt x="259" y="84"/>
                  </a:cubicBezTo>
                  <a:cubicBezTo>
                    <a:pt x="258" y="84"/>
                    <a:pt x="258" y="83"/>
                    <a:pt x="257" y="82"/>
                  </a:cubicBezTo>
                  <a:cubicBezTo>
                    <a:pt x="255" y="80"/>
                    <a:pt x="254" y="79"/>
                    <a:pt x="252" y="78"/>
                  </a:cubicBezTo>
                  <a:cubicBezTo>
                    <a:pt x="252" y="77"/>
                    <a:pt x="251" y="77"/>
                    <a:pt x="251" y="77"/>
                  </a:cubicBezTo>
                  <a:cubicBezTo>
                    <a:pt x="249" y="75"/>
                    <a:pt x="247" y="74"/>
                    <a:pt x="244" y="73"/>
                  </a:cubicBezTo>
                  <a:cubicBezTo>
                    <a:pt x="243" y="73"/>
                    <a:pt x="242" y="73"/>
                    <a:pt x="242" y="73"/>
                  </a:cubicBezTo>
                  <a:cubicBezTo>
                    <a:pt x="239" y="73"/>
                    <a:pt x="239" y="73"/>
                    <a:pt x="238" y="70"/>
                  </a:cubicBezTo>
                  <a:cubicBezTo>
                    <a:pt x="237" y="68"/>
                    <a:pt x="236" y="67"/>
                    <a:pt x="235" y="66"/>
                  </a:cubicBezTo>
                  <a:cubicBezTo>
                    <a:pt x="234" y="63"/>
                    <a:pt x="233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0" y="63"/>
                    <a:pt x="229" y="65"/>
                    <a:pt x="229" y="67"/>
                  </a:cubicBezTo>
                  <a:cubicBezTo>
                    <a:pt x="228" y="67"/>
                    <a:pt x="228" y="67"/>
                    <a:pt x="227" y="67"/>
                  </a:cubicBezTo>
                  <a:cubicBezTo>
                    <a:pt x="226" y="66"/>
                    <a:pt x="225" y="65"/>
                    <a:pt x="223" y="65"/>
                  </a:cubicBezTo>
                  <a:cubicBezTo>
                    <a:pt x="222" y="65"/>
                    <a:pt x="220" y="66"/>
                    <a:pt x="219" y="67"/>
                  </a:cubicBezTo>
                  <a:cubicBezTo>
                    <a:pt x="217" y="69"/>
                    <a:pt x="213" y="70"/>
                    <a:pt x="211" y="70"/>
                  </a:cubicBezTo>
                  <a:cubicBezTo>
                    <a:pt x="210" y="70"/>
                    <a:pt x="209" y="70"/>
                    <a:pt x="209" y="71"/>
                  </a:cubicBezTo>
                  <a:cubicBezTo>
                    <a:pt x="209" y="72"/>
                    <a:pt x="209" y="73"/>
                    <a:pt x="210" y="74"/>
                  </a:cubicBezTo>
                  <a:cubicBezTo>
                    <a:pt x="209" y="74"/>
                    <a:pt x="208" y="73"/>
                    <a:pt x="207" y="72"/>
                  </a:cubicBezTo>
                  <a:cubicBezTo>
                    <a:pt x="204" y="69"/>
                    <a:pt x="204" y="67"/>
                    <a:pt x="204" y="66"/>
                  </a:cubicBezTo>
                  <a:cubicBezTo>
                    <a:pt x="204" y="65"/>
                    <a:pt x="204" y="64"/>
                    <a:pt x="202" y="64"/>
                  </a:cubicBezTo>
                  <a:cubicBezTo>
                    <a:pt x="201" y="64"/>
                    <a:pt x="201" y="64"/>
                    <a:pt x="200" y="64"/>
                  </a:cubicBezTo>
                  <a:cubicBezTo>
                    <a:pt x="200" y="64"/>
                    <a:pt x="200" y="64"/>
                    <a:pt x="199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198" y="64"/>
                    <a:pt x="197" y="61"/>
                    <a:pt x="197" y="60"/>
                  </a:cubicBezTo>
                  <a:cubicBezTo>
                    <a:pt x="197" y="60"/>
                    <a:pt x="196" y="59"/>
                    <a:pt x="196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59"/>
                    <a:pt x="197" y="59"/>
                    <a:pt x="197" y="59"/>
                  </a:cubicBezTo>
                  <a:cubicBezTo>
                    <a:pt x="198" y="60"/>
                    <a:pt x="199" y="61"/>
                    <a:pt x="201" y="61"/>
                  </a:cubicBezTo>
                  <a:cubicBezTo>
                    <a:pt x="201" y="61"/>
                    <a:pt x="202" y="61"/>
                    <a:pt x="202" y="60"/>
                  </a:cubicBezTo>
                  <a:cubicBezTo>
                    <a:pt x="204" y="60"/>
                    <a:pt x="205" y="58"/>
                    <a:pt x="206" y="56"/>
                  </a:cubicBezTo>
                  <a:cubicBezTo>
                    <a:pt x="206" y="55"/>
                    <a:pt x="206" y="54"/>
                    <a:pt x="205" y="53"/>
                  </a:cubicBezTo>
                  <a:cubicBezTo>
                    <a:pt x="205" y="53"/>
                    <a:pt x="204" y="53"/>
                    <a:pt x="204" y="53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5" y="50"/>
                    <a:pt x="205" y="50"/>
                    <a:pt x="205" y="49"/>
                  </a:cubicBezTo>
                  <a:cubicBezTo>
                    <a:pt x="205" y="48"/>
                    <a:pt x="205" y="48"/>
                    <a:pt x="207" y="47"/>
                  </a:cubicBezTo>
                  <a:cubicBezTo>
                    <a:pt x="208" y="47"/>
                    <a:pt x="208" y="46"/>
                    <a:pt x="209" y="46"/>
                  </a:cubicBezTo>
                  <a:cubicBezTo>
                    <a:pt x="209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10" y="47"/>
                    <a:pt x="210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1" y="48"/>
                    <a:pt x="211" y="48"/>
                    <a:pt x="211" y="48"/>
                  </a:cubicBezTo>
                  <a:cubicBezTo>
                    <a:pt x="212" y="48"/>
                    <a:pt x="212" y="48"/>
                    <a:pt x="213" y="47"/>
                  </a:cubicBezTo>
                  <a:cubicBezTo>
                    <a:pt x="214" y="46"/>
                    <a:pt x="214" y="45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6" y="45"/>
                    <a:pt x="216" y="45"/>
                    <a:pt x="217" y="46"/>
                  </a:cubicBezTo>
                  <a:cubicBezTo>
                    <a:pt x="217" y="46"/>
                    <a:pt x="217" y="46"/>
                    <a:pt x="218" y="46"/>
                  </a:cubicBezTo>
                  <a:cubicBezTo>
                    <a:pt x="219" y="46"/>
                    <a:pt x="220" y="45"/>
                    <a:pt x="221" y="44"/>
                  </a:cubicBezTo>
                  <a:cubicBezTo>
                    <a:pt x="221" y="45"/>
                    <a:pt x="222" y="45"/>
                    <a:pt x="222" y="46"/>
                  </a:cubicBezTo>
                  <a:cubicBezTo>
                    <a:pt x="220" y="47"/>
                    <a:pt x="221" y="50"/>
                    <a:pt x="221" y="51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2"/>
                    <a:pt x="224" y="53"/>
                    <a:pt x="225" y="53"/>
                  </a:cubicBezTo>
                  <a:cubicBezTo>
                    <a:pt x="226" y="53"/>
                    <a:pt x="227" y="52"/>
                    <a:pt x="227" y="51"/>
                  </a:cubicBezTo>
                  <a:cubicBezTo>
                    <a:pt x="228" y="49"/>
                    <a:pt x="228" y="47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8" y="45"/>
                    <a:pt x="229" y="45"/>
                    <a:pt x="229" y="44"/>
                  </a:cubicBezTo>
                  <a:cubicBezTo>
                    <a:pt x="230" y="41"/>
                    <a:pt x="228" y="40"/>
                    <a:pt x="226" y="38"/>
                  </a:cubicBezTo>
                  <a:cubicBezTo>
                    <a:pt x="225" y="38"/>
                    <a:pt x="225" y="37"/>
                    <a:pt x="224" y="37"/>
                  </a:cubicBezTo>
                  <a:cubicBezTo>
                    <a:pt x="223" y="36"/>
                    <a:pt x="222" y="36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20" y="35"/>
                    <a:pt x="220" y="35"/>
                    <a:pt x="219" y="35"/>
                  </a:cubicBezTo>
                  <a:cubicBezTo>
                    <a:pt x="219" y="35"/>
                    <a:pt x="219" y="35"/>
                    <a:pt x="219" y="34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5" y="32"/>
                    <a:pt x="215" y="32"/>
                  </a:cubicBezTo>
                  <a:cubicBezTo>
                    <a:pt x="214" y="32"/>
                    <a:pt x="213" y="32"/>
                    <a:pt x="212" y="33"/>
                  </a:cubicBezTo>
                  <a:cubicBezTo>
                    <a:pt x="212" y="33"/>
                    <a:pt x="211" y="33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3"/>
                    <a:pt x="209" y="33"/>
                  </a:cubicBezTo>
                  <a:cubicBezTo>
                    <a:pt x="209" y="33"/>
                    <a:pt x="209" y="32"/>
                    <a:pt x="208" y="32"/>
                  </a:cubicBezTo>
                  <a:cubicBezTo>
                    <a:pt x="207" y="32"/>
                    <a:pt x="207" y="31"/>
                    <a:pt x="208" y="2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6"/>
                    <a:pt x="207" y="26"/>
                    <a:pt x="206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4" y="25"/>
                    <a:pt x="203" y="25"/>
                    <a:pt x="203" y="23"/>
                  </a:cubicBezTo>
                  <a:cubicBezTo>
                    <a:pt x="203" y="21"/>
                    <a:pt x="202" y="20"/>
                    <a:pt x="201" y="20"/>
                  </a:cubicBezTo>
                  <a:cubicBezTo>
                    <a:pt x="201" y="20"/>
                    <a:pt x="200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9" y="20"/>
                    <a:pt x="199" y="19"/>
                    <a:pt x="198" y="18"/>
                  </a:cubicBezTo>
                  <a:cubicBezTo>
                    <a:pt x="198" y="17"/>
                    <a:pt x="198" y="15"/>
                    <a:pt x="197" y="15"/>
                  </a:cubicBezTo>
                  <a:cubicBezTo>
                    <a:pt x="196" y="15"/>
                    <a:pt x="196" y="15"/>
                    <a:pt x="195" y="15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4" y="15"/>
                    <a:pt x="194" y="16"/>
                    <a:pt x="193" y="16"/>
                  </a:cubicBezTo>
                  <a:cubicBezTo>
                    <a:pt x="194" y="16"/>
                    <a:pt x="194" y="15"/>
                    <a:pt x="195" y="15"/>
                  </a:cubicBezTo>
                  <a:cubicBezTo>
                    <a:pt x="195" y="14"/>
                    <a:pt x="195" y="14"/>
                    <a:pt x="196" y="14"/>
                  </a:cubicBezTo>
                  <a:cubicBezTo>
                    <a:pt x="196" y="14"/>
                    <a:pt x="197" y="13"/>
                    <a:pt x="199" y="10"/>
                  </a:cubicBezTo>
                  <a:cubicBezTo>
                    <a:pt x="200" y="10"/>
                    <a:pt x="200" y="10"/>
                    <a:pt x="200" y="10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8"/>
                    <a:pt x="200" y="7"/>
                    <a:pt x="201" y="6"/>
                  </a:cubicBezTo>
                  <a:cubicBezTo>
                    <a:pt x="203" y="4"/>
                    <a:pt x="203" y="1"/>
                    <a:pt x="203" y="1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1" y="0"/>
                    <a:pt x="200" y="0"/>
                  </a:cubicBezTo>
                  <a:close/>
                  <a:moveTo>
                    <a:pt x="189" y="18"/>
                  </a:moveTo>
                  <a:cubicBezTo>
                    <a:pt x="189" y="17"/>
                    <a:pt x="189" y="17"/>
                    <a:pt x="189" y="17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91" y="17"/>
                    <a:pt x="191" y="17"/>
                    <a:pt x="192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7"/>
                  </a:cubicBezTo>
                  <a:cubicBezTo>
                    <a:pt x="192" y="17"/>
                    <a:pt x="193" y="18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4" y="20"/>
                    <a:pt x="194" y="21"/>
                    <a:pt x="194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3" y="22"/>
                    <a:pt x="193" y="22"/>
                    <a:pt x="193" y="21"/>
                  </a:cubicBezTo>
                  <a:cubicBezTo>
                    <a:pt x="193" y="21"/>
                    <a:pt x="193" y="21"/>
                    <a:pt x="193" y="20"/>
                  </a:cubicBezTo>
                  <a:cubicBezTo>
                    <a:pt x="193" y="20"/>
                    <a:pt x="192" y="20"/>
                    <a:pt x="192" y="20"/>
                  </a:cubicBezTo>
                  <a:cubicBezTo>
                    <a:pt x="192" y="18"/>
                    <a:pt x="191" y="18"/>
                    <a:pt x="190" y="18"/>
                  </a:cubicBezTo>
                  <a:cubicBezTo>
                    <a:pt x="190" y="18"/>
                    <a:pt x="189" y="18"/>
                    <a:pt x="189" y="18"/>
                  </a:cubicBezTo>
                  <a:cubicBezTo>
                    <a:pt x="189" y="18"/>
                    <a:pt x="189" y="18"/>
                    <a:pt x="189" y="18"/>
                  </a:cubicBezTo>
                  <a:close/>
                  <a:moveTo>
                    <a:pt x="186" y="25"/>
                  </a:moveTo>
                  <a:cubicBezTo>
                    <a:pt x="187" y="25"/>
                    <a:pt x="187" y="25"/>
                    <a:pt x="188" y="24"/>
                  </a:cubicBezTo>
                  <a:cubicBezTo>
                    <a:pt x="188" y="25"/>
                    <a:pt x="188" y="25"/>
                    <a:pt x="189" y="26"/>
                  </a:cubicBezTo>
                  <a:cubicBezTo>
                    <a:pt x="189" y="27"/>
                    <a:pt x="190" y="27"/>
                    <a:pt x="190" y="27"/>
                  </a:cubicBezTo>
                  <a:cubicBezTo>
                    <a:pt x="190" y="27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0" y="28"/>
                  </a:cubicBezTo>
                  <a:cubicBezTo>
                    <a:pt x="190" y="28"/>
                    <a:pt x="189" y="28"/>
                    <a:pt x="189" y="29"/>
                  </a:cubicBezTo>
                  <a:cubicBezTo>
                    <a:pt x="188" y="29"/>
                    <a:pt x="187" y="29"/>
                    <a:pt x="187" y="30"/>
                  </a:cubicBezTo>
                  <a:cubicBezTo>
                    <a:pt x="187" y="29"/>
                    <a:pt x="187" y="28"/>
                    <a:pt x="187" y="27"/>
                  </a:cubicBezTo>
                  <a:cubicBezTo>
                    <a:pt x="187" y="27"/>
                    <a:pt x="187" y="27"/>
                    <a:pt x="187" y="27"/>
                  </a:cubicBezTo>
                  <a:cubicBezTo>
                    <a:pt x="188" y="26"/>
                    <a:pt x="187" y="26"/>
                    <a:pt x="186" y="25"/>
                  </a:cubicBezTo>
                  <a:close/>
                  <a:moveTo>
                    <a:pt x="157" y="39"/>
                  </a:moveTo>
                  <a:cubicBezTo>
                    <a:pt x="158" y="39"/>
                    <a:pt x="160" y="39"/>
                    <a:pt x="161" y="38"/>
                  </a:cubicBezTo>
                  <a:cubicBezTo>
                    <a:pt x="162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5" y="38"/>
                  </a:cubicBezTo>
                  <a:cubicBezTo>
                    <a:pt x="165" y="38"/>
                    <a:pt x="164" y="39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41"/>
                    <a:pt x="163" y="42"/>
                    <a:pt x="163" y="43"/>
                  </a:cubicBezTo>
                  <a:cubicBezTo>
                    <a:pt x="163" y="44"/>
                    <a:pt x="163" y="44"/>
                    <a:pt x="162" y="44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1" y="44"/>
                    <a:pt x="160" y="44"/>
                    <a:pt x="160" y="44"/>
                  </a:cubicBezTo>
                  <a:cubicBezTo>
                    <a:pt x="160" y="44"/>
                    <a:pt x="159" y="44"/>
                    <a:pt x="159" y="43"/>
                  </a:cubicBezTo>
                  <a:cubicBezTo>
                    <a:pt x="158" y="43"/>
                    <a:pt x="157" y="42"/>
                    <a:pt x="157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2" y="42"/>
                    <a:pt x="152" y="42"/>
                    <a:pt x="150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1"/>
                    <a:pt x="149" y="40"/>
                    <a:pt x="149" y="40"/>
                  </a:cubicBezTo>
                  <a:cubicBezTo>
                    <a:pt x="148" y="40"/>
                    <a:pt x="148" y="41"/>
                    <a:pt x="147" y="41"/>
                  </a:cubicBezTo>
                  <a:cubicBezTo>
                    <a:pt x="147" y="41"/>
                    <a:pt x="146" y="42"/>
                    <a:pt x="146" y="42"/>
                  </a:cubicBezTo>
                  <a:cubicBezTo>
                    <a:pt x="142" y="44"/>
                    <a:pt x="140" y="45"/>
                    <a:pt x="137" y="48"/>
                  </a:cubicBezTo>
                  <a:cubicBezTo>
                    <a:pt x="136" y="49"/>
                    <a:pt x="135" y="49"/>
                    <a:pt x="134" y="50"/>
                  </a:cubicBezTo>
                  <a:cubicBezTo>
                    <a:pt x="133" y="50"/>
                    <a:pt x="132" y="51"/>
                    <a:pt x="131" y="53"/>
                  </a:cubicBezTo>
                  <a:cubicBezTo>
                    <a:pt x="131" y="54"/>
                    <a:pt x="130" y="54"/>
                    <a:pt x="130" y="55"/>
                  </a:cubicBezTo>
                  <a:cubicBezTo>
                    <a:pt x="129" y="55"/>
                    <a:pt x="129" y="56"/>
                    <a:pt x="129" y="56"/>
                  </a:cubicBezTo>
                  <a:cubicBezTo>
                    <a:pt x="129" y="57"/>
                    <a:pt x="129" y="58"/>
                    <a:pt x="130" y="58"/>
                  </a:cubicBezTo>
                  <a:cubicBezTo>
                    <a:pt x="130" y="58"/>
                    <a:pt x="131" y="59"/>
                    <a:pt x="131" y="59"/>
                  </a:cubicBezTo>
                  <a:cubicBezTo>
                    <a:pt x="130" y="59"/>
                    <a:pt x="129" y="58"/>
                    <a:pt x="129" y="58"/>
                  </a:cubicBezTo>
                  <a:cubicBezTo>
                    <a:pt x="129" y="58"/>
                    <a:pt x="128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6"/>
                    <a:pt x="127" y="55"/>
                    <a:pt x="128" y="54"/>
                  </a:cubicBezTo>
                  <a:cubicBezTo>
                    <a:pt x="128" y="54"/>
                    <a:pt x="128" y="54"/>
                    <a:pt x="128" y="53"/>
                  </a:cubicBezTo>
                  <a:cubicBezTo>
                    <a:pt x="129" y="53"/>
                    <a:pt x="130" y="52"/>
                    <a:pt x="130" y="51"/>
                  </a:cubicBezTo>
                  <a:cubicBezTo>
                    <a:pt x="131" y="50"/>
                    <a:pt x="131" y="49"/>
                    <a:pt x="131" y="49"/>
                  </a:cubicBezTo>
                  <a:cubicBezTo>
                    <a:pt x="131" y="47"/>
                    <a:pt x="131" y="47"/>
                    <a:pt x="132" y="46"/>
                  </a:cubicBezTo>
                  <a:cubicBezTo>
                    <a:pt x="132" y="45"/>
                    <a:pt x="133" y="45"/>
                    <a:pt x="133" y="45"/>
                  </a:cubicBezTo>
                  <a:cubicBezTo>
                    <a:pt x="134" y="44"/>
                    <a:pt x="134" y="43"/>
                    <a:pt x="134" y="43"/>
                  </a:cubicBezTo>
                  <a:cubicBezTo>
                    <a:pt x="135" y="43"/>
                    <a:pt x="135" y="44"/>
                    <a:pt x="136" y="44"/>
                  </a:cubicBezTo>
                  <a:cubicBezTo>
                    <a:pt x="136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40" y="44"/>
                    <a:pt x="140" y="44"/>
                    <a:pt x="142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4" y="40"/>
                    <a:pt x="145" y="39"/>
                    <a:pt x="147" y="39"/>
                  </a:cubicBezTo>
                  <a:cubicBezTo>
                    <a:pt x="148" y="38"/>
                    <a:pt x="148" y="38"/>
                    <a:pt x="149" y="38"/>
                  </a:cubicBezTo>
                  <a:cubicBezTo>
                    <a:pt x="149" y="38"/>
                    <a:pt x="150" y="38"/>
                    <a:pt x="150" y="38"/>
                  </a:cubicBezTo>
                  <a:cubicBezTo>
                    <a:pt x="151" y="38"/>
                    <a:pt x="152" y="38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4" y="39"/>
                    <a:pt x="156" y="39"/>
                    <a:pt x="157" y="39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5" y="78"/>
                    <a:pt x="245" y="78"/>
                    <a:pt x="246" y="80"/>
                  </a:cubicBezTo>
                  <a:cubicBezTo>
                    <a:pt x="247" y="81"/>
                    <a:pt x="247" y="81"/>
                    <a:pt x="248" y="81"/>
                  </a:cubicBezTo>
                  <a:cubicBezTo>
                    <a:pt x="248" y="82"/>
                    <a:pt x="249" y="82"/>
                    <a:pt x="249" y="83"/>
                  </a:cubicBezTo>
                  <a:cubicBezTo>
                    <a:pt x="250" y="84"/>
                    <a:pt x="250" y="84"/>
                    <a:pt x="251" y="85"/>
                  </a:cubicBezTo>
                  <a:cubicBezTo>
                    <a:pt x="252" y="86"/>
                    <a:pt x="252" y="86"/>
                    <a:pt x="251" y="88"/>
                  </a:cubicBezTo>
                  <a:cubicBezTo>
                    <a:pt x="251" y="88"/>
                    <a:pt x="251" y="89"/>
                    <a:pt x="251" y="89"/>
                  </a:cubicBezTo>
                  <a:cubicBezTo>
                    <a:pt x="251" y="89"/>
                    <a:pt x="250" y="89"/>
                    <a:pt x="250" y="89"/>
                  </a:cubicBezTo>
                  <a:cubicBezTo>
                    <a:pt x="250" y="88"/>
                    <a:pt x="249" y="88"/>
                    <a:pt x="248" y="88"/>
                  </a:cubicBezTo>
                  <a:cubicBezTo>
                    <a:pt x="248" y="88"/>
                    <a:pt x="247" y="88"/>
                    <a:pt x="247" y="89"/>
                  </a:cubicBezTo>
                  <a:cubicBezTo>
                    <a:pt x="247" y="89"/>
                    <a:pt x="247" y="89"/>
                    <a:pt x="247" y="89"/>
                  </a:cubicBezTo>
                  <a:cubicBezTo>
                    <a:pt x="247" y="87"/>
                    <a:pt x="247" y="86"/>
                    <a:pt x="247" y="85"/>
                  </a:cubicBezTo>
                  <a:cubicBezTo>
                    <a:pt x="246" y="84"/>
                    <a:pt x="245" y="84"/>
                    <a:pt x="24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3" y="84"/>
                    <a:pt x="243" y="84"/>
                    <a:pt x="243" y="84"/>
                  </a:cubicBezTo>
                  <a:cubicBezTo>
                    <a:pt x="242" y="84"/>
                    <a:pt x="239" y="84"/>
                    <a:pt x="239" y="87"/>
                  </a:cubicBezTo>
                  <a:cubicBezTo>
                    <a:pt x="239" y="87"/>
                    <a:pt x="239" y="87"/>
                    <a:pt x="239" y="88"/>
                  </a:cubicBezTo>
                  <a:cubicBezTo>
                    <a:pt x="239" y="88"/>
                    <a:pt x="239" y="88"/>
                    <a:pt x="239" y="89"/>
                  </a:cubicBezTo>
                  <a:cubicBezTo>
                    <a:pt x="239" y="88"/>
                    <a:pt x="239" y="88"/>
                    <a:pt x="238" y="87"/>
                  </a:cubicBezTo>
                  <a:cubicBezTo>
                    <a:pt x="238" y="87"/>
                    <a:pt x="237" y="87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8" y="86"/>
                  </a:cubicBezTo>
                  <a:cubicBezTo>
                    <a:pt x="238" y="86"/>
                    <a:pt x="239" y="86"/>
                    <a:pt x="240" y="85"/>
                  </a:cubicBezTo>
                  <a:cubicBezTo>
                    <a:pt x="241" y="84"/>
                    <a:pt x="242" y="84"/>
                    <a:pt x="243" y="83"/>
                  </a:cubicBezTo>
                  <a:cubicBezTo>
                    <a:pt x="244" y="83"/>
                    <a:pt x="245" y="83"/>
                    <a:pt x="245" y="81"/>
                  </a:cubicBezTo>
                  <a:cubicBezTo>
                    <a:pt x="245" y="80"/>
                    <a:pt x="245" y="80"/>
                    <a:pt x="244" y="79"/>
                  </a:cubicBezTo>
                  <a:cubicBezTo>
                    <a:pt x="244" y="79"/>
                    <a:pt x="244" y="79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lose/>
                  <a:moveTo>
                    <a:pt x="234" y="84"/>
                  </a:moveTo>
                  <a:cubicBezTo>
                    <a:pt x="235" y="83"/>
                    <a:pt x="235" y="83"/>
                    <a:pt x="236" y="82"/>
                  </a:cubicBezTo>
                  <a:cubicBezTo>
                    <a:pt x="236" y="80"/>
                    <a:pt x="236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1"/>
                  </a:cubicBezTo>
                  <a:cubicBezTo>
                    <a:pt x="237" y="81"/>
                    <a:pt x="237" y="81"/>
                    <a:pt x="237" y="82"/>
                  </a:cubicBezTo>
                  <a:cubicBezTo>
                    <a:pt x="236" y="82"/>
                    <a:pt x="235" y="83"/>
                    <a:pt x="235" y="84"/>
                  </a:cubicBezTo>
                  <a:cubicBezTo>
                    <a:pt x="235" y="84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5" y="84"/>
                    <a:pt x="234" y="84"/>
                  </a:cubicBezTo>
                  <a:close/>
                  <a:moveTo>
                    <a:pt x="239" y="100"/>
                  </a:moveTo>
                  <a:cubicBezTo>
                    <a:pt x="239" y="99"/>
                    <a:pt x="239" y="99"/>
                    <a:pt x="240" y="99"/>
                  </a:cubicBezTo>
                  <a:cubicBezTo>
                    <a:pt x="240" y="98"/>
                    <a:pt x="241" y="97"/>
                    <a:pt x="241" y="97"/>
                  </a:cubicBezTo>
                  <a:cubicBezTo>
                    <a:pt x="242" y="97"/>
                    <a:pt x="243" y="96"/>
                    <a:pt x="243" y="95"/>
                  </a:cubicBezTo>
                  <a:cubicBezTo>
                    <a:pt x="243" y="95"/>
                    <a:pt x="243" y="95"/>
                    <a:pt x="243" y="94"/>
                  </a:cubicBezTo>
                  <a:cubicBezTo>
                    <a:pt x="243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5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3" y="97"/>
                    <a:pt x="243" y="98"/>
                    <a:pt x="242" y="98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40" y="99"/>
                    <a:pt x="239" y="99"/>
                    <a:pt x="239" y="100"/>
                  </a:cubicBezTo>
                  <a:close/>
                  <a:moveTo>
                    <a:pt x="217" y="10"/>
                  </a:moveTo>
                  <a:cubicBezTo>
                    <a:pt x="216" y="10"/>
                    <a:pt x="216" y="10"/>
                    <a:pt x="216" y="11"/>
                  </a:cubicBezTo>
                  <a:cubicBezTo>
                    <a:pt x="215" y="11"/>
                    <a:pt x="213" y="11"/>
                    <a:pt x="212" y="12"/>
                  </a:cubicBezTo>
                  <a:cubicBezTo>
                    <a:pt x="210" y="12"/>
                    <a:pt x="208" y="13"/>
                    <a:pt x="207" y="14"/>
                  </a:cubicBezTo>
                  <a:cubicBezTo>
                    <a:pt x="207" y="15"/>
                    <a:pt x="207" y="17"/>
                    <a:pt x="207" y="18"/>
                  </a:cubicBezTo>
                  <a:cubicBezTo>
                    <a:pt x="207" y="20"/>
                    <a:pt x="207" y="20"/>
                    <a:pt x="207" y="23"/>
                  </a:cubicBezTo>
                  <a:cubicBezTo>
                    <a:pt x="206" y="24"/>
                    <a:pt x="206" y="25"/>
                    <a:pt x="207" y="26"/>
                  </a:cubicBezTo>
                  <a:cubicBezTo>
                    <a:pt x="207" y="26"/>
                    <a:pt x="208" y="26"/>
                    <a:pt x="208" y="27"/>
                  </a:cubicBezTo>
                  <a:cubicBezTo>
                    <a:pt x="208" y="27"/>
                    <a:pt x="209" y="27"/>
                    <a:pt x="210" y="27"/>
                  </a:cubicBezTo>
                  <a:cubicBezTo>
                    <a:pt x="211" y="27"/>
                    <a:pt x="212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5" y="26"/>
                    <a:pt x="215" y="26"/>
                    <a:pt x="215" y="26"/>
                  </a:cubicBezTo>
                  <a:cubicBezTo>
                    <a:pt x="216" y="24"/>
                    <a:pt x="216" y="24"/>
                    <a:pt x="218" y="23"/>
                  </a:cubicBezTo>
                  <a:cubicBezTo>
                    <a:pt x="222" y="21"/>
                    <a:pt x="223" y="19"/>
                    <a:pt x="222" y="17"/>
                  </a:cubicBezTo>
                  <a:cubicBezTo>
                    <a:pt x="222" y="16"/>
                    <a:pt x="221" y="16"/>
                    <a:pt x="221" y="15"/>
                  </a:cubicBezTo>
                  <a:cubicBezTo>
                    <a:pt x="220" y="13"/>
                    <a:pt x="219" y="10"/>
                    <a:pt x="217" y="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528BBD03-3E3F-4D1F-9FF7-68058B26A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606" y="2358782"/>
              <a:ext cx="157163" cy="150813"/>
            </a:xfrm>
            <a:custGeom>
              <a:avLst/>
              <a:gdLst>
                <a:gd name="T0" fmla="*/ 27 w 45"/>
                <a:gd name="T1" fmla="*/ 38 h 43"/>
                <a:gd name="T2" fmla="*/ 26 w 45"/>
                <a:gd name="T3" fmla="*/ 37 h 43"/>
                <a:gd name="T4" fmla="*/ 24 w 45"/>
                <a:gd name="T5" fmla="*/ 38 h 43"/>
                <a:gd name="T6" fmla="*/ 20 w 45"/>
                <a:gd name="T7" fmla="*/ 41 h 43"/>
                <a:gd name="T8" fmla="*/ 15 w 45"/>
                <a:gd name="T9" fmla="*/ 40 h 43"/>
                <a:gd name="T10" fmla="*/ 14 w 45"/>
                <a:gd name="T11" fmla="*/ 37 h 43"/>
                <a:gd name="T12" fmla="*/ 11 w 45"/>
                <a:gd name="T13" fmla="*/ 38 h 43"/>
                <a:gd name="T14" fmla="*/ 9 w 45"/>
                <a:gd name="T15" fmla="*/ 40 h 43"/>
                <a:gd name="T16" fmla="*/ 6 w 45"/>
                <a:gd name="T17" fmla="*/ 35 h 43"/>
                <a:gd name="T18" fmla="*/ 2 w 45"/>
                <a:gd name="T19" fmla="*/ 24 h 43"/>
                <a:gd name="T20" fmla="*/ 1 w 45"/>
                <a:gd name="T21" fmla="*/ 24 h 43"/>
                <a:gd name="T22" fmla="*/ 0 w 45"/>
                <a:gd name="T23" fmla="*/ 23 h 43"/>
                <a:gd name="T24" fmla="*/ 2 w 45"/>
                <a:gd name="T25" fmla="*/ 16 h 43"/>
                <a:gd name="T26" fmla="*/ 4 w 45"/>
                <a:gd name="T27" fmla="*/ 14 h 43"/>
                <a:gd name="T28" fmla="*/ 6 w 45"/>
                <a:gd name="T29" fmla="*/ 17 h 43"/>
                <a:gd name="T30" fmla="*/ 7 w 45"/>
                <a:gd name="T31" fmla="*/ 19 h 43"/>
                <a:gd name="T32" fmla="*/ 11 w 45"/>
                <a:gd name="T33" fmla="*/ 16 h 43"/>
                <a:gd name="T34" fmla="*/ 14 w 45"/>
                <a:gd name="T35" fmla="*/ 12 h 43"/>
                <a:gd name="T36" fmla="*/ 20 w 45"/>
                <a:gd name="T37" fmla="*/ 9 h 43"/>
                <a:gd name="T38" fmla="*/ 22 w 45"/>
                <a:gd name="T39" fmla="*/ 7 h 43"/>
                <a:gd name="T40" fmla="*/ 24 w 45"/>
                <a:gd name="T41" fmla="*/ 7 h 43"/>
                <a:gd name="T42" fmla="*/ 28 w 45"/>
                <a:gd name="T43" fmla="*/ 3 h 43"/>
                <a:gd name="T44" fmla="*/ 31 w 45"/>
                <a:gd name="T45" fmla="*/ 1 h 43"/>
                <a:gd name="T46" fmla="*/ 34 w 45"/>
                <a:gd name="T47" fmla="*/ 0 h 43"/>
                <a:gd name="T48" fmla="*/ 35 w 45"/>
                <a:gd name="T49" fmla="*/ 4 h 43"/>
                <a:gd name="T50" fmla="*/ 34 w 45"/>
                <a:gd name="T51" fmla="*/ 11 h 43"/>
                <a:gd name="T52" fmla="*/ 38 w 45"/>
                <a:gd name="T53" fmla="*/ 13 h 43"/>
                <a:gd name="T54" fmla="*/ 36 w 45"/>
                <a:gd name="T55" fmla="*/ 17 h 43"/>
                <a:gd name="T56" fmla="*/ 36 w 45"/>
                <a:gd name="T57" fmla="*/ 20 h 43"/>
                <a:gd name="T58" fmla="*/ 36 w 45"/>
                <a:gd name="T59" fmla="*/ 21 h 43"/>
                <a:gd name="T60" fmla="*/ 32 w 45"/>
                <a:gd name="T61" fmla="*/ 22 h 43"/>
                <a:gd name="T62" fmla="*/ 34 w 45"/>
                <a:gd name="T63" fmla="*/ 28 h 43"/>
                <a:gd name="T64" fmla="*/ 41 w 45"/>
                <a:gd name="T65" fmla="*/ 33 h 43"/>
                <a:gd name="T66" fmla="*/ 44 w 45"/>
                <a:gd name="T67" fmla="*/ 37 h 43"/>
                <a:gd name="T68" fmla="*/ 44 w 45"/>
                <a:gd name="T69" fmla="*/ 40 h 43"/>
                <a:gd name="T70" fmla="*/ 40 w 45"/>
                <a:gd name="T71" fmla="*/ 41 h 43"/>
                <a:gd name="T72" fmla="*/ 36 w 45"/>
                <a:gd name="T73" fmla="*/ 43 h 43"/>
                <a:gd name="T74" fmla="*/ 34 w 45"/>
                <a:gd name="T7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43">
                  <a:moveTo>
                    <a:pt x="34" y="43"/>
                  </a:moveTo>
                  <a:cubicBezTo>
                    <a:pt x="32" y="43"/>
                    <a:pt x="29" y="40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21" y="40"/>
                    <a:pt x="21" y="41"/>
                    <a:pt x="20" y="41"/>
                  </a:cubicBezTo>
                  <a:cubicBezTo>
                    <a:pt x="19" y="42"/>
                    <a:pt x="19" y="42"/>
                    <a:pt x="18" y="42"/>
                  </a:cubicBezTo>
                  <a:cubicBezTo>
                    <a:pt x="16" y="42"/>
                    <a:pt x="15" y="41"/>
                    <a:pt x="15" y="40"/>
                  </a:cubicBezTo>
                  <a:cubicBezTo>
                    <a:pt x="14" y="39"/>
                    <a:pt x="14" y="39"/>
                    <a:pt x="14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3" y="37"/>
                    <a:pt x="12" y="38"/>
                    <a:pt x="11" y="38"/>
                  </a:cubicBezTo>
                  <a:cubicBezTo>
                    <a:pt x="11" y="39"/>
                    <a:pt x="11" y="39"/>
                    <a:pt x="10" y="39"/>
                  </a:cubicBezTo>
                  <a:cubicBezTo>
                    <a:pt x="10" y="39"/>
                    <a:pt x="10" y="40"/>
                    <a:pt x="9" y="40"/>
                  </a:cubicBezTo>
                  <a:cubicBezTo>
                    <a:pt x="8" y="40"/>
                    <a:pt x="8" y="38"/>
                    <a:pt x="7" y="37"/>
                  </a:cubicBezTo>
                  <a:cubicBezTo>
                    <a:pt x="6" y="36"/>
                    <a:pt x="6" y="36"/>
                    <a:pt x="6" y="35"/>
                  </a:cubicBezTo>
                  <a:cubicBezTo>
                    <a:pt x="4" y="34"/>
                    <a:pt x="5" y="31"/>
                    <a:pt x="5" y="29"/>
                  </a:cubicBezTo>
                  <a:cubicBezTo>
                    <a:pt x="5" y="27"/>
                    <a:pt x="4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0"/>
                    <a:pt x="1" y="19"/>
                  </a:cubicBezTo>
                  <a:cubicBezTo>
                    <a:pt x="1" y="18"/>
                    <a:pt x="2" y="17"/>
                    <a:pt x="2" y="16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4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6" y="12"/>
                    <a:pt x="17" y="12"/>
                    <a:pt x="19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6" y="4"/>
                    <a:pt x="26" y="3"/>
                    <a:pt x="28" y="3"/>
                  </a:cubicBezTo>
                  <a:cubicBezTo>
                    <a:pt x="28" y="2"/>
                    <a:pt x="28" y="2"/>
                    <a:pt x="29" y="2"/>
                  </a:cubicBezTo>
                  <a:cubicBezTo>
                    <a:pt x="29" y="2"/>
                    <a:pt x="30" y="2"/>
                    <a:pt x="31" y="1"/>
                  </a:cubicBezTo>
                  <a:cubicBezTo>
                    <a:pt x="32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3"/>
                    <a:pt x="35" y="4"/>
                  </a:cubicBezTo>
                  <a:cubicBezTo>
                    <a:pt x="33" y="5"/>
                    <a:pt x="32" y="7"/>
                    <a:pt x="32" y="8"/>
                  </a:cubicBezTo>
                  <a:cubicBezTo>
                    <a:pt x="32" y="8"/>
                    <a:pt x="33" y="10"/>
                    <a:pt x="34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8" y="14"/>
                    <a:pt x="38" y="14"/>
                    <a:pt x="38" y="15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ubicBezTo>
                    <a:pt x="35" y="19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4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3"/>
                    <a:pt x="33" y="24"/>
                  </a:cubicBezTo>
                  <a:cubicBezTo>
                    <a:pt x="33" y="25"/>
                    <a:pt x="33" y="28"/>
                    <a:pt x="34" y="28"/>
                  </a:cubicBezTo>
                  <a:cubicBezTo>
                    <a:pt x="37" y="28"/>
                    <a:pt x="38" y="29"/>
                    <a:pt x="39" y="31"/>
                  </a:cubicBezTo>
                  <a:cubicBezTo>
                    <a:pt x="39" y="32"/>
                    <a:pt x="40" y="33"/>
                    <a:pt x="41" y="33"/>
                  </a:cubicBezTo>
                  <a:cubicBezTo>
                    <a:pt x="42" y="34"/>
                    <a:pt x="44" y="36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1" y="40"/>
                    <a:pt x="41" y="40"/>
                    <a:pt x="40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7" y="43"/>
                    <a:pt x="36" y="43"/>
                  </a:cubicBezTo>
                  <a:cubicBezTo>
                    <a:pt x="35" y="43"/>
                    <a:pt x="35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7CF5F31-8C50-4493-9A99-6145C8D74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9431" y="2355607"/>
              <a:ext cx="163513" cy="157163"/>
            </a:xfrm>
            <a:custGeom>
              <a:avLst/>
              <a:gdLst>
                <a:gd name="T0" fmla="*/ 32 w 47"/>
                <a:gd name="T1" fmla="*/ 9 h 45"/>
                <a:gd name="T2" fmla="*/ 36 w 47"/>
                <a:gd name="T3" fmla="*/ 19 h 45"/>
                <a:gd name="T4" fmla="*/ 33 w 47"/>
                <a:gd name="T5" fmla="*/ 22 h 45"/>
                <a:gd name="T6" fmla="*/ 35 w 47"/>
                <a:gd name="T7" fmla="*/ 29 h 45"/>
                <a:gd name="T8" fmla="*/ 45 w 47"/>
                <a:gd name="T9" fmla="*/ 38 h 45"/>
                <a:gd name="T10" fmla="*/ 44 w 47"/>
                <a:gd name="T11" fmla="*/ 40 h 45"/>
                <a:gd name="T12" fmla="*/ 35 w 47"/>
                <a:gd name="T13" fmla="*/ 44 h 45"/>
                <a:gd name="T14" fmla="*/ 24 w 47"/>
                <a:gd name="T15" fmla="*/ 38 h 45"/>
                <a:gd name="T16" fmla="*/ 16 w 47"/>
                <a:gd name="T17" fmla="*/ 41 h 45"/>
                <a:gd name="T18" fmla="*/ 11 w 47"/>
                <a:gd name="T19" fmla="*/ 40 h 45"/>
                <a:gd name="T20" fmla="*/ 6 w 47"/>
                <a:gd name="T21" fmla="*/ 30 h 45"/>
                <a:gd name="T22" fmla="*/ 2 w 47"/>
                <a:gd name="T23" fmla="*/ 24 h 45"/>
                <a:gd name="T24" fmla="*/ 5 w 47"/>
                <a:gd name="T25" fmla="*/ 15 h 45"/>
                <a:gd name="T26" fmla="*/ 9 w 47"/>
                <a:gd name="T27" fmla="*/ 20 h 45"/>
                <a:gd name="T28" fmla="*/ 20 w 47"/>
                <a:gd name="T29" fmla="*/ 12 h 45"/>
                <a:gd name="T30" fmla="*/ 24 w 47"/>
                <a:gd name="T31" fmla="*/ 9 h 45"/>
                <a:gd name="T32" fmla="*/ 29 w 47"/>
                <a:gd name="T33" fmla="*/ 4 h 45"/>
                <a:gd name="T34" fmla="*/ 35 w 47"/>
                <a:gd name="T35" fmla="*/ 0 h 45"/>
                <a:gd name="T36" fmla="*/ 30 w 47"/>
                <a:gd name="T37" fmla="*/ 3 h 45"/>
                <a:gd name="T38" fmla="*/ 25 w 47"/>
                <a:gd name="T39" fmla="*/ 8 h 45"/>
                <a:gd name="T40" fmla="*/ 23 w 47"/>
                <a:gd name="T41" fmla="*/ 8 h 45"/>
                <a:gd name="T42" fmla="*/ 19 w 47"/>
                <a:gd name="T43" fmla="*/ 11 h 45"/>
                <a:gd name="T44" fmla="*/ 11 w 47"/>
                <a:gd name="T45" fmla="*/ 17 h 45"/>
                <a:gd name="T46" fmla="*/ 8 w 47"/>
                <a:gd name="T47" fmla="*/ 20 h 45"/>
                <a:gd name="T48" fmla="*/ 5 w 47"/>
                <a:gd name="T49" fmla="*/ 14 h 45"/>
                <a:gd name="T50" fmla="*/ 2 w 47"/>
                <a:gd name="T51" fmla="*/ 17 h 45"/>
                <a:gd name="T52" fmla="*/ 1 w 47"/>
                <a:gd name="T53" fmla="*/ 25 h 45"/>
                <a:gd name="T54" fmla="*/ 2 w 47"/>
                <a:gd name="T55" fmla="*/ 26 h 45"/>
                <a:gd name="T56" fmla="*/ 6 w 47"/>
                <a:gd name="T57" fmla="*/ 37 h 45"/>
                <a:gd name="T58" fmla="*/ 12 w 47"/>
                <a:gd name="T59" fmla="*/ 41 h 45"/>
                <a:gd name="T60" fmla="*/ 14 w 47"/>
                <a:gd name="T61" fmla="*/ 39 h 45"/>
                <a:gd name="T62" fmla="*/ 19 w 47"/>
                <a:gd name="T63" fmla="*/ 44 h 45"/>
                <a:gd name="T64" fmla="*/ 25 w 47"/>
                <a:gd name="T65" fmla="*/ 39 h 45"/>
                <a:gd name="T66" fmla="*/ 28 w 47"/>
                <a:gd name="T67" fmla="*/ 39 h 45"/>
                <a:gd name="T68" fmla="*/ 35 w 47"/>
                <a:gd name="T69" fmla="*/ 45 h 45"/>
                <a:gd name="T70" fmla="*/ 41 w 47"/>
                <a:gd name="T71" fmla="*/ 43 h 45"/>
                <a:gd name="T72" fmla="*/ 45 w 47"/>
                <a:gd name="T73" fmla="*/ 41 h 45"/>
                <a:gd name="T74" fmla="*/ 46 w 47"/>
                <a:gd name="T75" fmla="*/ 38 h 45"/>
                <a:gd name="T76" fmla="*/ 42 w 47"/>
                <a:gd name="T77" fmla="*/ 34 h 45"/>
                <a:gd name="T78" fmla="*/ 34 w 47"/>
                <a:gd name="T79" fmla="*/ 25 h 45"/>
                <a:gd name="T80" fmla="*/ 34 w 47"/>
                <a:gd name="T81" fmla="*/ 23 h 45"/>
                <a:gd name="T82" fmla="*/ 37 w 47"/>
                <a:gd name="T83" fmla="*/ 20 h 45"/>
                <a:gd name="T84" fmla="*/ 37 w 47"/>
                <a:gd name="T85" fmla="*/ 18 h 45"/>
                <a:gd name="T86" fmla="*/ 36 w 47"/>
                <a:gd name="T87" fmla="*/ 11 h 45"/>
                <a:gd name="T88" fmla="*/ 36 w 47"/>
                <a:gd name="T8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" h="45">
                  <a:moveTo>
                    <a:pt x="35" y="1"/>
                  </a:moveTo>
                  <a:cubicBezTo>
                    <a:pt x="35" y="1"/>
                    <a:pt x="37" y="4"/>
                    <a:pt x="35" y="5"/>
                  </a:cubicBezTo>
                  <a:cubicBezTo>
                    <a:pt x="34" y="6"/>
                    <a:pt x="32" y="8"/>
                    <a:pt x="32" y="9"/>
                  </a:cubicBezTo>
                  <a:cubicBezTo>
                    <a:pt x="32" y="10"/>
                    <a:pt x="34" y="11"/>
                    <a:pt x="35" y="12"/>
                  </a:cubicBezTo>
                  <a:cubicBezTo>
                    <a:pt x="36" y="13"/>
                    <a:pt x="40" y="14"/>
                    <a:pt x="38" y="15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6" y="21"/>
                    <a:pt x="36" y="21"/>
                  </a:cubicBezTo>
                  <a:cubicBezTo>
                    <a:pt x="36" y="21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5"/>
                    <a:pt x="33" y="25"/>
                  </a:cubicBezTo>
                  <a:cubicBezTo>
                    <a:pt x="33" y="25"/>
                    <a:pt x="33" y="29"/>
                    <a:pt x="35" y="29"/>
                  </a:cubicBezTo>
                  <a:cubicBezTo>
                    <a:pt x="37" y="29"/>
                    <a:pt x="39" y="31"/>
                    <a:pt x="39" y="32"/>
                  </a:cubicBezTo>
                  <a:cubicBezTo>
                    <a:pt x="39" y="33"/>
                    <a:pt x="40" y="35"/>
                    <a:pt x="42" y="35"/>
                  </a:cubicBezTo>
                  <a:cubicBezTo>
                    <a:pt x="43" y="35"/>
                    <a:pt x="45" y="38"/>
                    <a:pt x="45" y="3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1"/>
                    <a:pt x="41" y="41"/>
                    <a:pt x="40" y="43"/>
                  </a:cubicBezTo>
                  <a:cubicBezTo>
                    <a:pt x="39" y="44"/>
                    <a:pt x="38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4"/>
                    <a:pt x="30" y="41"/>
                    <a:pt x="29" y="39"/>
                  </a:cubicBezTo>
                  <a:cubicBezTo>
                    <a:pt x="28" y="38"/>
                    <a:pt x="27" y="37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2" y="39"/>
                    <a:pt x="22" y="41"/>
                    <a:pt x="21" y="42"/>
                  </a:cubicBezTo>
                  <a:cubicBezTo>
                    <a:pt x="20" y="42"/>
                    <a:pt x="20" y="42"/>
                    <a:pt x="19" y="42"/>
                  </a:cubicBezTo>
                  <a:cubicBezTo>
                    <a:pt x="18" y="42"/>
                    <a:pt x="16" y="42"/>
                    <a:pt x="16" y="41"/>
                  </a:cubicBezTo>
                  <a:cubicBezTo>
                    <a:pt x="15" y="39"/>
                    <a:pt x="16" y="38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3" y="37"/>
                    <a:pt x="12" y="39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9" y="40"/>
                    <a:pt x="8" y="37"/>
                    <a:pt x="7" y="36"/>
                  </a:cubicBezTo>
                  <a:cubicBezTo>
                    <a:pt x="6" y="35"/>
                    <a:pt x="6" y="32"/>
                    <a:pt x="6" y="30"/>
                  </a:cubicBezTo>
                  <a:cubicBezTo>
                    <a:pt x="7" y="28"/>
                    <a:pt x="5" y="26"/>
                    <a:pt x="4" y="25"/>
                  </a:cubicBezTo>
                  <a:cubicBezTo>
                    <a:pt x="3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1"/>
                    <a:pt x="2" y="20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6" y="17"/>
                    <a:pt x="6" y="18"/>
                  </a:cubicBezTo>
                  <a:cubicBezTo>
                    <a:pt x="6" y="19"/>
                    <a:pt x="7" y="21"/>
                    <a:pt x="8" y="21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1" y="19"/>
                    <a:pt x="12" y="19"/>
                    <a:pt x="13" y="17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9" y="13"/>
                    <a:pt x="20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6" y="9"/>
                    <a:pt x="27" y="8"/>
                    <a:pt x="27" y="6"/>
                  </a:cubicBezTo>
                  <a:cubicBezTo>
                    <a:pt x="27" y="5"/>
                    <a:pt x="28" y="4"/>
                    <a:pt x="29" y="4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3" y="2"/>
                    <a:pt x="35" y="1"/>
                    <a:pt x="35" y="1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3" y="1"/>
                    <a:pt x="31" y="2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3"/>
                    <a:pt x="26" y="5"/>
                    <a:pt x="26" y="6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8" y="12"/>
                    <a:pt x="17" y="12"/>
                    <a:pt x="15" y="12"/>
                  </a:cubicBezTo>
                  <a:cubicBezTo>
                    <a:pt x="13" y="12"/>
                    <a:pt x="12" y="14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2" y="18"/>
                    <a:pt x="2" y="18"/>
                    <a:pt x="1" y="19"/>
                  </a:cubicBezTo>
                  <a:cubicBezTo>
                    <a:pt x="0" y="21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5" y="27"/>
                    <a:pt x="5" y="28"/>
                    <a:pt x="5" y="30"/>
                  </a:cubicBezTo>
                  <a:cubicBezTo>
                    <a:pt x="5" y="32"/>
                    <a:pt x="5" y="35"/>
                    <a:pt x="6" y="37"/>
                  </a:cubicBezTo>
                  <a:cubicBezTo>
                    <a:pt x="7" y="37"/>
                    <a:pt x="7" y="38"/>
                    <a:pt x="7" y="38"/>
                  </a:cubicBezTo>
                  <a:cubicBezTo>
                    <a:pt x="8" y="40"/>
                    <a:pt x="9" y="41"/>
                    <a:pt x="10" y="41"/>
                  </a:cubicBezTo>
                  <a:cubicBezTo>
                    <a:pt x="11" y="41"/>
                    <a:pt x="11" y="41"/>
                    <a:pt x="12" y="41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5" y="40"/>
                    <a:pt x="15" y="40"/>
                    <a:pt x="15" y="41"/>
                  </a:cubicBezTo>
                  <a:cubicBezTo>
                    <a:pt x="16" y="42"/>
                    <a:pt x="17" y="44"/>
                    <a:pt x="19" y="44"/>
                  </a:cubicBezTo>
                  <a:cubicBezTo>
                    <a:pt x="20" y="44"/>
                    <a:pt x="21" y="43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0"/>
                    <a:pt x="24" y="40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42"/>
                    <a:pt x="32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7" y="45"/>
                  </a:cubicBezTo>
                  <a:cubicBezTo>
                    <a:pt x="38" y="45"/>
                    <a:pt x="40" y="45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2"/>
                    <a:pt x="43" y="42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4" y="34"/>
                    <a:pt x="42" y="34"/>
                  </a:cubicBezTo>
                  <a:cubicBezTo>
                    <a:pt x="41" y="34"/>
                    <a:pt x="40" y="33"/>
                    <a:pt x="40" y="32"/>
                  </a:cubicBezTo>
                  <a:cubicBezTo>
                    <a:pt x="40" y="30"/>
                    <a:pt x="38" y="28"/>
                    <a:pt x="35" y="28"/>
                  </a:cubicBezTo>
                  <a:cubicBezTo>
                    <a:pt x="35" y="28"/>
                    <a:pt x="34" y="27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3"/>
                  </a:cubicBezTo>
                  <a:cubicBezTo>
                    <a:pt x="35" y="23"/>
                    <a:pt x="36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8"/>
                  </a:cubicBezTo>
                  <a:cubicBezTo>
                    <a:pt x="38" y="18"/>
                    <a:pt x="38" y="17"/>
                    <a:pt x="39" y="16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39" y="13"/>
                    <a:pt x="38" y="12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4" y="11"/>
                    <a:pt x="33" y="9"/>
                    <a:pt x="33" y="9"/>
                  </a:cubicBezTo>
                  <a:cubicBezTo>
                    <a:pt x="33" y="8"/>
                    <a:pt x="35" y="7"/>
                    <a:pt x="36" y="6"/>
                  </a:cubicBezTo>
                  <a:cubicBezTo>
                    <a:pt x="38" y="4"/>
                    <a:pt x="37" y="2"/>
                    <a:pt x="36" y="1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9F2A4000-B96F-436A-AAEE-5C7812201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069" y="2788995"/>
              <a:ext cx="177800" cy="147638"/>
            </a:xfrm>
            <a:custGeom>
              <a:avLst/>
              <a:gdLst>
                <a:gd name="T0" fmla="*/ 3 w 51"/>
                <a:gd name="T1" fmla="*/ 12 h 42"/>
                <a:gd name="T2" fmla="*/ 6 w 51"/>
                <a:gd name="T3" fmla="*/ 12 h 42"/>
                <a:gd name="T4" fmla="*/ 9 w 51"/>
                <a:gd name="T5" fmla="*/ 12 h 42"/>
                <a:gd name="T6" fmla="*/ 10 w 51"/>
                <a:gd name="T7" fmla="*/ 7 h 42"/>
                <a:gd name="T8" fmla="*/ 13 w 51"/>
                <a:gd name="T9" fmla="*/ 5 h 42"/>
                <a:gd name="T10" fmla="*/ 15 w 51"/>
                <a:gd name="T11" fmla="*/ 3 h 42"/>
                <a:gd name="T12" fmla="*/ 18 w 51"/>
                <a:gd name="T13" fmla="*/ 7 h 42"/>
                <a:gd name="T14" fmla="*/ 24 w 51"/>
                <a:gd name="T15" fmla="*/ 4 h 42"/>
                <a:gd name="T16" fmla="*/ 27 w 51"/>
                <a:gd name="T17" fmla="*/ 3 h 42"/>
                <a:gd name="T18" fmla="*/ 29 w 51"/>
                <a:gd name="T19" fmla="*/ 2 h 42"/>
                <a:gd name="T20" fmla="*/ 31 w 51"/>
                <a:gd name="T21" fmla="*/ 5 h 42"/>
                <a:gd name="T22" fmla="*/ 30 w 51"/>
                <a:gd name="T23" fmla="*/ 8 h 42"/>
                <a:gd name="T24" fmla="*/ 34 w 51"/>
                <a:gd name="T25" fmla="*/ 11 h 42"/>
                <a:gd name="T26" fmla="*/ 36 w 51"/>
                <a:gd name="T27" fmla="*/ 13 h 42"/>
                <a:gd name="T28" fmla="*/ 39 w 51"/>
                <a:gd name="T29" fmla="*/ 16 h 42"/>
                <a:gd name="T30" fmla="*/ 42 w 51"/>
                <a:gd name="T31" fmla="*/ 17 h 42"/>
                <a:gd name="T32" fmla="*/ 42 w 51"/>
                <a:gd name="T33" fmla="*/ 19 h 42"/>
                <a:gd name="T34" fmla="*/ 41 w 51"/>
                <a:gd name="T35" fmla="*/ 23 h 42"/>
                <a:gd name="T36" fmla="*/ 45 w 51"/>
                <a:gd name="T37" fmla="*/ 25 h 42"/>
                <a:gd name="T38" fmla="*/ 48 w 51"/>
                <a:gd name="T39" fmla="*/ 27 h 42"/>
                <a:gd name="T40" fmla="*/ 50 w 51"/>
                <a:gd name="T41" fmla="*/ 29 h 42"/>
                <a:gd name="T42" fmla="*/ 49 w 51"/>
                <a:gd name="T43" fmla="*/ 32 h 42"/>
                <a:gd name="T44" fmla="*/ 47 w 51"/>
                <a:gd name="T45" fmla="*/ 35 h 42"/>
                <a:gd name="T46" fmla="*/ 46 w 51"/>
                <a:gd name="T47" fmla="*/ 38 h 42"/>
                <a:gd name="T48" fmla="*/ 44 w 51"/>
                <a:gd name="T49" fmla="*/ 39 h 42"/>
                <a:gd name="T50" fmla="*/ 43 w 51"/>
                <a:gd name="T51" fmla="*/ 41 h 42"/>
                <a:gd name="T52" fmla="*/ 42 w 51"/>
                <a:gd name="T53" fmla="*/ 38 h 42"/>
                <a:gd name="T54" fmla="*/ 40 w 51"/>
                <a:gd name="T55" fmla="*/ 37 h 42"/>
                <a:gd name="T56" fmla="*/ 34 w 51"/>
                <a:gd name="T57" fmla="*/ 35 h 42"/>
                <a:gd name="T58" fmla="*/ 30 w 51"/>
                <a:gd name="T59" fmla="*/ 34 h 42"/>
                <a:gd name="T60" fmla="*/ 28 w 51"/>
                <a:gd name="T61" fmla="*/ 32 h 42"/>
                <a:gd name="T62" fmla="*/ 26 w 51"/>
                <a:gd name="T63" fmla="*/ 33 h 42"/>
                <a:gd name="T64" fmla="*/ 25 w 51"/>
                <a:gd name="T65" fmla="*/ 34 h 42"/>
                <a:gd name="T66" fmla="*/ 26 w 51"/>
                <a:gd name="T67" fmla="*/ 37 h 42"/>
                <a:gd name="T68" fmla="*/ 22 w 51"/>
                <a:gd name="T69" fmla="*/ 37 h 42"/>
                <a:gd name="T70" fmla="*/ 19 w 51"/>
                <a:gd name="T71" fmla="*/ 35 h 42"/>
                <a:gd name="T72" fmla="*/ 16 w 51"/>
                <a:gd name="T73" fmla="*/ 35 h 42"/>
                <a:gd name="T74" fmla="*/ 15 w 51"/>
                <a:gd name="T75" fmla="*/ 34 h 42"/>
                <a:gd name="T76" fmla="*/ 12 w 51"/>
                <a:gd name="T77" fmla="*/ 34 h 42"/>
                <a:gd name="T78" fmla="*/ 8 w 51"/>
                <a:gd name="T79" fmla="*/ 35 h 42"/>
                <a:gd name="T80" fmla="*/ 5 w 51"/>
                <a:gd name="T81" fmla="*/ 38 h 42"/>
                <a:gd name="T82" fmla="*/ 1 w 51"/>
                <a:gd name="T83" fmla="*/ 36 h 42"/>
                <a:gd name="T84" fmla="*/ 1 w 51"/>
                <a:gd name="T85" fmla="*/ 33 h 42"/>
                <a:gd name="T86" fmla="*/ 2 w 51"/>
                <a:gd name="T87" fmla="*/ 29 h 42"/>
                <a:gd name="T88" fmla="*/ 3 w 51"/>
                <a:gd name="T89" fmla="*/ 26 h 42"/>
                <a:gd name="T90" fmla="*/ 4 w 51"/>
                <a:gd name="T91" fmla="*/ 22 h 42"/>
                <a:gd name="T92" fmla="*/ 2 w 51"/>
                <a:gd name="T93" fmla="*/ 18 h 42"/>
                <a:gd name="T94" fmla="*/ 3 w 51"/>
                <a:gd name="T95" fmla="*/ 14 h 42"/>
                <a:gd name="T96" fmla="*/ 3 w 51"/>
                <a:gd name="T9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2">
                  <a:moveTo>
                    <a:pt x="3" y="12"/>
                  </a:moveTo>
                  <a:cubicBezTo>
                    <a:pt x="3" y="12"/>
                    <a:pt x="6" y="11"/>
                    <a:pt x="6" y="12"/>
                  </a:cubicBezTo>
                  <a:cubicBezTo>
                    <a:pt x="7" y="13"/>
                    <a:pt x="10" y="14"/>
                    <a:pt x="9" y="12"/>
                  </a:cubicBezTo>
                  <a:cubicBezTo>
                    <a:pt x="8" y="9"/>
                    <a:pt x="8" y="8"/>
                    <a:pt x="10" y="7"/>
                  </a:cubicBezTo>
                  <a:cubicBezTo>
                    <a:pt x="11" y="7"/>
                    <a:pt x="13" y="7"/>
                    <a:pt x="13" y="5"/>
                  </a:cubicBezTo>
                  <a:cubicBezTo>
                    <a:pt x="13" y="3"/>
                    <a:pt x="14" y="1"/>
                    <a:pt x="15" y="3"/>
                  </a:cubicBezTo>
                  <a:cubicBezTo>
                    <a:pt x="16" y="5"/>
                    <a:pt x="17" y="9"/>
                    <a:pt x="18" y="7"/>
                  </a:cubicBezTo>
                  <a:cubicBezTo>
                    <a:pt x="20" y="6"/>
                    <a:pt x="22" y="4"/>
                    <a:pt x="24" y="4"/>
                  </a:cubicBezTo>
                  <a:cubicBezTo>
                    <a:pt x="25" y="4"/>
                    <a:pt x="26" y="5"/>
                    <a:pt x="27" y="3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30" y="4"/>
                    <a:pt x="32" y="4"/>
                    <a:pt x="31" y="5"/>
                  </a:cubicBezTo>
                  <a:cubicBezTo>
                    <a:pt x="30" y="6"/>
                    <a:pt x="29" y="7"/>
                    <a:pt x="30" y="8"/>
                  </a:cubicBezTo>
                  <a:cubicBezTo>
                    <a:pt x="31" y="10"/>
                    <a:pt x="33" y="11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cubicBezTo>
                    <a:pt x="37" y="15"/>
                    <a:pt x="38" y="15"/>
                    <a:pt x="39" y="16"/>
                  </a:cubicBezTo>
                  <a:cubicBezTo>
                    <a:pt x="40" y="16"/>
                    <a:pt x="41" y="16"/>
                    <a:pt x="42" y="17"/>
                  </a:cubicBezTo>
                  <a:cubicBezTo>
                    <a:pt x="43" y="19"/>
                    <a:pt x="43" y="18"/>
                    <a:pt x="42" y="19"/>
                  </a:cubicBezTo>
                  <a:cubicBezTo>
                    <a:pt x="41" y="21"/>
                    <a:pt x="40" y="21"/>
                    <a:pt x="41" y="23"/>
                  </a:cubicBezTo>
                  <a:cubicBezTo>
                    <a:pt x="41" y="24"/>
                    <a:pt x="43" y="25"/>
                    <a:pt x="45" y="25"/>
                  </a:cubicBezTo>
                  <a:cubicBezTo>
                    <a:pt x="47" y="25"/>
                    <a:pt x="46" y="27"/>
                    <a:pt x="48" y="27"/>
                  </a:cubicBezTo>
                  <a:cubicBezTo>
                    <a:pt x="51" y="27"/>
                    <a:pt x="51" y="27"/>
                    <a:pt x="50" y="29"/>
                  </a:cubicBezTo>
                  <a:cubicBezTo>
                    <a:pt x="49" y="31"/>
                    <a:pt x="50" y="32"/>
                    <a:pt x="49" y="32"/>
                  </a:cubicBezTo>
                  <a:cubicBezTo>
                    <a:pt x="48" y="33"/>
                    <a:pt x="47" y="33"/>
                    <a:pt x="47" y="35"/>
                  </a:cubicBezTo>
                  <a:cubicBezTo>
                    <a:pt x="46" y="36"/>
                    <a:pt x="49" y="38"/>
                    <a:pt x="46" y="38"/>
                  </a:cubicBezTo>
                  <a:cubicBezTo>
                    <a:pt x="44" y="38"/>
                    <a:pt x="44" y="37"/>
                    <a:pt x="44" y="39"/>
                  </a:cubicBezTo>
                  <a:cubicBezTo>
                    <a:pt x="44" y="40"/>
                    <a:pt x="44" y="42"/>
                    <a:pt x="43" y="41"/>
                  </a:cubicBezTo>
                  <a:cubicBezTo>
                    <a:pt x="41" y="40"/>
                    <a:pt x="42" y="39"/>
                    <a:pt x="42" y="38"/>
                  </a:cubicBezTo>
                  <a:cubicBezTo>
                    <a:pt x="42" y="37"/>
                    <a:pt x="43" y="38"/>
                    <a:pt x="40" y="37"/>
                  </a:cubicBezTo>
                  <a:cubicBezTo>
                    <a:pt x="38" y="36"/>
                    <a:pt x="36" y="35"/>
                    <a:pt x="34" y="35"/>
                  </a:cubicBezTo>
                  <a:cubicBezTo>
                    <a:pt x="33" y="35"/>
                    <a:pt x="31" y="34"/>
                    <a:pt x="30" y="34"/>
                  </a:cubicBezTo>
                  <a:cubicBezTo>
                    <a:pt x="29" y="33"/>
                    <a:pt x="30" y="33"/>
                    <a:pt x="28" y="32"/>
                  </a:cubicBezTo>
                  <a:cubicBezTo>
                    <a:pt x="27" y="32"/>
                    <a:pt x="28" y="32"/>
                    <a:pt x="26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6" y="36"/>
                    <a:pt x="27" y="36"/>
                    <a:pt x="26" y="37"/>
                  </a:cubicBezTo>
                  <a:cubicBezTo>
                    <a:pt x="25" y="38"/>
                    <a:pt x="23" y="39"/>
                    <a:pt x="22" y="37"/>
                  </a:cubicBezTo>
                  <a:cubicBezTo>
                    <a:pt x="21" y="36"/>
                    <a:pt x="19" y="34"/>
                    <a:pt x="19" y="35"/>
                  </a:cubicBezTo>
                  <a:cubicBezTo>
                    <a:pt x="18" y="36"/>
                    <a:pt x="17" y="36"/>
                    <a:pt x="16" y="35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3" y="35"/>
                    <a:pt x="13" y="34"/>
                    <a:pt x="12" y="34"/>
                  </a:cubicBezTo>
                  <a:cubicBezTo>
                    <a:pt x="10" y="34"/>
                    <a:pt x="9" y="33"/>
                    <a:pt x="8" y="35"/>
                  </a:cubicBezTo>
                  <a:cubicBezTo>
                    <a:pt x="6" y="36"/>
                    <a:pt x="6" y="38"/>
                    <a:pt x="5" y="38"/>
                  </a:cubicBezTo>
                  <a:cubicBezTo>
                    <a:pt x="3" y="37"/>
                    <a:pt x="2" y="38"/>
                    <a:pt x="1" y="36"/>
                  </a:cubicBezTo>
                  <a:cubicBezTo>
                    <a:pt x="0" y="34"/>
                    <a:pt x="0" y="35"/>
                    <a:pt x="1" y="33"/>
                  </a:cubicBezTo>
                  <a:cubicBezTo>
                    <a:pt x="2" y="31"/>
                    <a:pt x="2" y="30"/>
                    <a:pt x="2" y="29"/>
                  </a:cubicBezTo>
                  <a:cubicBezTo>
                    <a:pt x="1" y="27"/>
                    <a:pt x="2" y="28"/>
                    <a:pt x="3" y="26"/>
                  </a:cubicBezTo>
                  <a:cubicBezTo>
                    <a:pt x="4" y="24"/>
                    <a:pt x="5" y="22"/>
                    <a:pt x="4" y="22"/>
                  </a:cubicBezTo>
                  <a:cubicBezTo>
                    <a:pt x="2" y="22"/>
                    <a:pt x="1" y="20"/>
                    <a:pt x="2" y="18"/>
                  </a:cubicBezTo>
                  <a:cubicBezTo>
                    <a:pt x="3" y="16"/>
                    <a:pt x="4" y="15"/>
                    <a:pt x="3" y="14"/>
                  </a:cubicBezTo>
                  <a:cubicBezTo>
                    <a:pt x="3" y="13"/>
                    <a:pt x="3" y="12"/>
                    <a:pt x="3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itel 1">
            <a:extLst>
              <a:ext uri="{FF2B5EF4-FFF2-40B4-BE49-F238E27FC236}">
                <a16:creationId xmlns:a16="http://schemas.microsoft.com/office/drawing/2014/main" id="{B7E27EC0-449B-48E4-960D-2AF003ADBA25}"/>
              </a:ext>
            </a:extLst>
          </p:cNvPr>
          <p:cNvSpPr txBox="1">
            <a:spLocks/>
          </p:cNvSpPr>
          <p:nvPr/>
        </p:nvSpPr>
        <p:spPr>
          <a:xfrm>
            <a:off x="1605182" y="1585332"/>
            <a:ext cx="2581991" cy="8868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/>
              <a:t>Market Data (GER, 2021)</a:t>
            </a:r>
            <a:endParaRPr lang="en-US" sz="2400" b="0" dirty="0"/>
          </a:p>
        </p:txBody>
      </p:sp>
      <p:sp>
        <p:nvSpPr>
          <p:cNvPr id="37" name="Flussdiagramm: Verbinder 36">
            <a:extLst>
              <a:ext uri="{FF2B5EF4-FFF2-40B4-BE49-F238E27FC236}">
                <a16:creationId xmlns:a16="http://schemas.microsoft.com/office/drawing/2014/main" id="{6791ECAC-0C3F-4988-B464-A849486822BD}"/>
              </a:ext>
            </a:extLst>
          </p:cNvPr>
          <p:cNvSpPr/>
          <p:nvPr/>
        </p:nvSpPr>
        <p:spPr>
          <a:xfrm>
            <a:off x="6234456" y="1332275"/>
            <a:ext cx="5029200" cy="50292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59DDE7F5-BD67-461F-903D-B195361D2D3F}"/>
              </a:ext>
            </a:extLst>
          </p:cNvPr>
          <p:cNvSpPr/>
          <p:nvPr/>
        </p:nvSpPr>
        <p:spPr>
          <a:xfrm>
            <a:off x="6984169" y="2655203"/>
            <a:ext cx="3566160" cy="3566160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50">
            <a:extLst>
              <a:ext uri="{FF2B5EF4-FFF2-40B4-BE49-F238E27FC236}">
                <a16:creationId xmlns:a16="http://schemas.microsoft.com/office/drawing/2014/main" id="{B1EE211C-B57F-4C22-8AE9-98D8F7397C7D}"/>
              </a:ext>
            </a:extLst>
          </p:cNvPr>
          <p:cNvSpPr/>
          <p:nvPr/>
        </p:nvSpPr>
        <p:spPr>
          <a:xfrm>
            <a:off x="719651" y="2767672"/>
            <a:ext cx="1344307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Outpatient:</a:t>
            </a:r>
          </a:p>
          <a:p>
            <a:pPr algn="ctr"/>
            <a:r>
              <a:rPr lang="de-DE" sz="900" dirty="0"/>
              <a:t>72.000 Med. Practices</a:t>
            </a:r>
          </a:p>
          <a:p>
            <a:pPr algn="ctr"/>
            <a:r>
              <a:rPr lang="de-DE" sz="900" dirty="0"/>
              <a:t>$302 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8.5% CAGR</a:t>
            </a:r>
            <a:endParaRPr lang="de-DE" sz="1000" dirty="0"/>
          </a:p>
        </p:txBody>
      </p:sp>
      <p:sp>
        <p:nvSpPr>
          <p:cNvPr id="41" name="Flussdiagramm: Verbinder 40">
            <a:extLst>
              <a:ext uri="{FF2B5EF4-FFF2-40B4-BE49-F238E27FC236}">
                <a16:creationId xmlns:a16="http://schemas.microsoft.com/office/drawing/2014/main" id="{27B6BE03-ED88-4442-A7E9-8DEF2DAADC7C}"/>
              </a:ext>
            </a:extLst>
          </p:cNvPr>
          <p:cNvSpPr/>
          <p:nvPr/>
        </p:nvSpPr>
        <p:spPr>
          <a:xfrm>
            <a:off x="7624249" y="3852730"/>
            <a:ext cx="2286000" cy="2286000"/>
          </a:xfrm>
          <a:prstGeom prst="flowChartConnector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50">
            <a:extLst>
              <a:ext uri="{FF2B5EF4-FFF2-40B4-BE49-F238E27FC236}">
                <a16:creationId xmlns:a16="http://schemas.microsoft.com/office/drawing/2014/main" id="{2546E772-D303-495B-A519-47C78A377BC0}"/>
              </a:ext>
            </a:extLst>
          </p:cNvPr>
          <p:cNvSpPr/>
          <p:nvPr/>
        </p:nvSpPr>
        <p:spPr>
          <a:xfrm>
            <a:off x="398435" y="3575585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Inpatient</a:t>
            </a:r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:</a:t>
            </a:r>
          </a:p>
          <a:p>
            <a:pPr algn="ctr"/>
            <a:r>
              <a:rPr lang="de-DE" sz="900" dirty="0"/>
              <a:t>1.900 Hospitals</a:t>
            </a:r>
          </a:p>
          <a:p>
            <a:pPr algn="ctr"/>
            <a:r>
              <a:rPr lang="de-DE" sz="900" dirty="0"/>
              <a:t>$157 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3.26% CAGR</a:t>
            </a:r>
            <a:endParaRPr lang="de-DE" sz="1000" dirty="0"/>
          </a:p>
        </p:txBody>
      </p:sp>
      <p:sp>
        <p:nvSpPr>
          <p:cNvPr id="47" name="Rounded Rectangle 50">
            <a:extLst>
              <a:ext uri="{FF2B5EF4-FFF2-40B4-BE49-F238E27FC236}">
                <a16:creationId xmlns:a16="http://schemas.microsoft.com/office/drawing/2014/main" id="{DCB57106-5AFB-4F7D-9B04-22F0BD406114}"/>
              </a:ext>
            </a:extLst>
          </p:cNvPr>
          <p:cNvSpPr/>
          <p:nvPr/>
        </p:nvSpPr>
        <p:spPr>
          <a:xfrm>
            <a:off x="3814315" y="4486948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Pharmacies</a:t>
            </a:r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/Drug Stores:</a:t>
            </a:r>
          </a:p>
          <a:p>
            <a:pPr algn="ctr"/>
            <a:r>
              <a:rPr lang="de-DE" sz="900" dirty="0"/>
              <a:t>$37.5 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6.3% CAGR</a:t>
            </a:r>
            <a:endParaRPr lang="de-DE" sz="1000" dirty="0"/>
          </a:p>
        </p:txBody>
      </p:sp>
      <p:sp>
        <p:nvSpPr>
          <p:cNvPr id="48" name="Rounded Rectangle 50">
            <a:extLst>
              <a:ext uri="{FF2B5EF4-FFF2-40B4-BE49-F238E27FC236}">
                <a16:creationId xmlns:a16="http://schemas.microsoft.com/office/drawing/2014/main" id="{F65FA0DE-B6E3-4175-A7AF-A0739DC0BC7F}"/>
              </a:ext>
            </a:extLst>
          </p:cNvPr>
          <p:cNvSpPr/>
          <p:nvPr/>
        </p:nvSpPr>
        <p:spPr>
          <a:xfrm>
            <a:off x="3391550" y="2784795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Pharma</a:t>
            </a:r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:</a:t>
            </a:r>
          </a:p>
          <a:p>
            <a:pPr algn="ctr"/>
            <a:r>
              <a:rPr lang="de-DE" sz="900" dirty="0"/>
              <a:t>$46.4B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5.4% CAGR</a:t>
            </a:r>
            <a:endParaRPr lang="de-DE" sz="1000" dirty="0"/>
          </a:p>
        </p:txBody>
      </p:sp>
      <p:sp>
        <p:nvSpPr>
          <p:cNvPr id="49" name="Rounded Rectangle 50">
            <a:extLst>
              <a:ext uri="{FF2B5EF4-FFF2-40B4-BE49-F238E27FC236}">
                <a16:creationId xmlns:a16="http://schemas.microsoft.com/office/drawing/2014/main" id="{3481AAFE-24E5-4BCD-BF98-243582DE0282}"/>
              </a:ext>
            </a:extLst>
          </p:cNvPr>
          <p:cNvSpPr/>
          <p:nvPr/>
        </p:nvSpPr>
        <p:spPr>
          <a:xfrm>
            <a:off x="3452032" y="5383871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Medtech:</a:t>
            </a:r>
          </a:p>
          <a:p>
            <a:pPr algn="ctr"/>
            <a:r>
              <a:rPr lang="de-DE" sz="900" dirty="0"/>
              <a:t>$46.6B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4.1% CAGR</a:t>
            </a:r>
            <a:endParaRPr lang="de-DE" sz="1000" dirty="0"/>
          </a:p>
        </p:txBody>
      </p:sp>
      <p:sp>
        <p:nvSpPr>
          <p:cNvPr id="50" name="Rounded Rectangle 50">
            <a:extLst>
              <a:ext uri="{FF2B5EF4-FFF2-40B4-BE49-F238E27FC236}">
                <a16:creationId xmlns:a16="http://schemas.microsoft.com/office/drawing/2014/main" id="{D98A273D-FE5B-45BE-92C1-E8163B7F0EE4}"/>
              </a:ext>
            </a:extLst>
          </p:cNvPr>
          <p:cNvSpPr/>
          <p:nvPr/>
        </p:nvSpPr>
        <p:spPr>
          <a:xfrm>
            <a:off x="697700" y="5380071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Health IT Infrastructure:</a:t>
            </a:r>
          </a:p>
          <a:p>
            <a:pPr algn="ctr"/>
            <a:r>
              <a:rPr lang="de-DE" sz="900" dirty="0"/>
              <a:t>$4.75B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12.5% CAGR</a:t>
            </a:r>
            <a:endParaRPr lang="de-DE" sz="10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4059E80-719E-435F-8797-7F9B2DB585C1}"/>
              </a:ext>
            </a:extLst>
          </p:cNvPr>
          <p:cNvSpPr/>
          <p:nvPr/>
        </p:nvSpPr>
        <p:spPr>
          <a:xfrm>
            <a:off x="393968" y="4492918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AI in Health:</a:t>
            </a:r>
          </a:p>
          <a:p>
            <a:pPr algn="ctr"/>
            <a:r>
              <a:rPr lang="de-DE" sz="900" dirty="0"/>
              <a:t>$0.41B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48% CAGR</a:t>
            </a:r>
            <a:endParaRPr lang="de-DE" sz="1000" dirty="0"/>
          </a:p>
        </p:txBody>
      </p:sp>
      <p:sp>
        <p:nvSpPr>
          <p:cNvPr id="52" name="Rounded Rectangle 50">
            <a:extLst>
              <a:ext uri="{FF2B5EF4-FFF2-40B4-BE49-F238E27FC236}">
                <a16:creationId xmlns:a16="http://schemas.microsoft.com/office/drawing/2014/main" id="{0353CF6D-8D90-4309-AE6B-03F644C35C27}"/>
              </a:ext>
            </a:extLst>
          </p:cNvPr>
          <p:cNvSpPr/>
          <p:nvPr/>
        </p:nvSpPr>
        <p:spPr>
          <a:xfrm>
            <a:off x="3817776" y="3561301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Pharma</a:t>
            </a:r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9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wholesale</a:t>
            </a:r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:</a:t>
            </a:r>
          </a:p>
          <a:p>
            <a:pPr algn="ctr"/>
            <a:r>
              <a:rPr lang="de-DE" sz="900" dirty="0"/>
              <a:t>$36.58B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7.9% CAGR</a:t>
            </a:r>
            <a:endParaRPr lang="de-DE" sz="1000" dirty="0"/>
          </a:p>
        </p:txBody>
      </p:sp>
      <p:sp>
        <p:nvSpPr>
          <p:cNvPr id="53" name="Rounded Rectangle 50">
            <a:extLst>
              <a:ext uri="{FF2B5EF4-FFF2-40B4-BE49-F238E27FC236}">
                <a16:creationId xmlns:a16="http://schemas.microsoft.com/office/drawing/2014/main" id="{308C2D67-66FD-4190-873E-739527DD0EA1}"/>
              </a:ext>
            </a:extLst>
          </p:cNvPr>
          <p:cNvSpPr/>
          <p:nvPr/>
        </p:nvSpPr>
        <p:spPr>
          <a:xfrm>
            <a:off x="2010055" y="6094052"/>
            <a:ext cx="1355474" cy="60814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Big Data Analytics Software:</a:t>
            </a:r>
          </a:p>
          <a:p>
            <a:pPr algn="ctr"/>
            <a:r>
              <a:rPr lang="de-DE" sz="900" dirty="0"/>
              <a:t>$1.5B </a:t>
            </a:r>
            <a:r>
              <a:rPr lang="de-DE" sz="900" dirty="0" err="1"/>
              <a:t>Mkt</a:t>
            </a:r>
            <a:r>
              <a:rPr lang="de-DE" sz="900" dirty="0"/>
              <a:t>. Size</a:t>
            </a:r>
            <a:br>
              <a:rPr lang="de-DE" sz="900" dirty="0"/>
            </a:br>
            <a:r>
              <a:rPr lang="de-DE" sz="900" dirty="0"/>
              <a:t>30% CAGR</a:t>
            </a:r>
            <a:endParaRPr lang="de-DE" sz="1000" dirty="0"/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1221F59F-E551-4C9C-BDBD-281E858B134F}"/>
              </a:ext>
            </a:extLst>
          </p:cNvPr>
          <p:cNvSpPr txBox="1">
            <a:spLocks/>
          </p:cNvSpPr>
          <p:nvPr/>
        </p:nvSpPr>
        <p:spPr>
          <a:xfrm>
            <a:off x="8226148" y="1909310"/>
            <a:ext cx="1234601" cy="3070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b="0" dirty="0">
                <a:solidFill>
                  <a:schemeClr val="tx2"/>
                </a:solidFill>
              </a:rPr>
              <a:t>$95 B</a:t>
            </a:r>
          </a:p>
          <a:p>
            <a:pPr algn="ctr"/>
            <a:r>
              <a:rPr lang="en-US" sz="1400" b="0" dirty="0">
                <a:solidFill>
                  <a:schemeClr val="tx2"/>
                </a:solidFill>
              </a:rPr>
              <a:t>TAM</a:t>
            </a: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25E81349-0D22-4BD0-AF7E-26BFE48E5D37}"/>
              </a:ext>
            </a:extLst>
          </p:cNvPr>
          <p:cNvSpPr txBox="1">
            <a:spLocks/>
          </p:cNvSpPr>
          <p:nvPr/>
        </p:nvSpPr>
        <p:spPr>
          <a:xfrm>
            <a:off x="8226147" y="3087348"/>
            <a:ext cx="1234601" cy="3070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b="0" dirty="0">
                <a:solidFill>
                  <a:schemeClr val="tx2"/>
                </a:solidFill>
              </a:rPr>
              <a:t>$5 B</a:t>
            </a:r>
          </a:p>
          <a:p>
            <a:pPr algn="ctr"/>
            <a:r>
              <a:rPr lang="en-US" sz="1400" b="0" dirty="0">
                <a:solidFill>
                  <a:schemeClr val="tx2"/>
                </a:solidFill>
              </a:rPr>
              <a:t>SAM</a:t>
            </a:r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5884A979-4DA3-48B3-BE35-7D99D2F37DB1}"/>
              </a:ext>
            </a:extLst>
          </p:cNvPr>
          <p:cNvSpPr txBox="1">
            <a:spLocks/>
          </p:cNvSpPr>
          <p:nvPr/>
        </p:nvSpPr>
        <p:spPr>
          <a:xfrm>
            <a:off x="8149788" y="4333642"/>
            <a:ext cx="1387001" cy="39438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b="0" dirty="0">
                <a:solidFill>
                  <a:schemeClr val="tx2"/>
                </a:solidFill>
              </a:rPr>
              <a:t>$150 M</a:t>
            </a:r>
          </a:p>
          <a:p>
            <a:pPr algn="ctr"/>
            <a:r>
              <a:rPr lang="en-US" sz="1400" b="0" dirty="0">
                <a:solidFill>
                  <a:schemeClr val="tx2"/>
                </a:solidFill>
              </a:rPr>
              <a:t>SOM</a:t>
            </a:r>
          </a:p>
        </p:txBody>
      </p:sp>
      <p:sp>
        <p:nvSpPr>
          <p:cNvPr id="58" name="Titel 1">
            <a:extLst>
              <a:ext uri="{FF2B5EF4-FFF2-40B4-BE49-F238E27FC236}">
                <a16:creationId xmlns:a16="http://schemas.microsoft.com/office/drawing/2014/main" id="{A3B257F4-D694-4CA7-B4AF-5AEB916DEE3C}"/>
              </a:ext>
            </a:extLst>
          </p:cNvPr>
          <p:cNvSpPr txBox="1">
            <a:spLocks/>
          </p:cNvSpPr>
          <p:nvPr/>
        </p:nvSpPr>
        <p:spPr>
          <a:xfrm>
            <a:off x="10466613" y="5759254"/>
            <a:ext cx="1417870" cy="537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1200" b="0" dirty="0"/>
              <a:t>O</a:t>
            </a:r>
            <a:r>
              <a:rPr lang="en-US" sz="1200" b="0" dirty="0" err="1"/>
              <a:t>lorin</a:t>
            </a:r>
            <a:r>
              <a:rPr lang="en-US" sz="1200" b="0" dirty="0"/>
              <a:t> AI TAM, SAM, SOM</a:t>
            </a:r>
          </a:p>
        </p:txBody>
      </p:sp>
    </p:spTree>
    <p:extLst>
      <p:ext uri="{BB962C8B-B14F-4D97-AF65-F5344CB8AC3E}">
        <p14:creationId xmlns:p14="http://schemas.microsoft.com/office/powerpoint/2010/main" val="273750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A0B16-F338-4552-B7AB-79D75F8C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Business Model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471A3-4EDA-4F16-8B56-955F8F0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 </a:t>
            </a:r>
            <a:fld id="{640028B1-CB85-447F-AC2C-C05C45691AB4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11</a:t>
            </a:fld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11691E-7140-4302-B89E-060F5E952F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2085156C-A4A2-4876-A127-54341BA35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14698"/>
              </p:ext>
            </p:extLst>
          </p:nvPr>
        </p:nvGraphicFramePr>
        <p:xfrm>
          <a:off x="626936" y="1875103"/>
          <a:ext cx="5117433" cy="298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74DA17D-5027-402B-9CD6-B308F1EC4DCA}"/>
              </a:ext>
            </a:extLst>
          </p:cNvPr>
          <p:cNvSpPr txBox="1">
            <a:spLocks/>
          </p:cNvSpPr>
          <p:nvPr/>
        </p:nvSpPr>
        <p:spPr>
          <a:xfrm>
            <a:off x="1002424" y="5205287"/>
            <a:ext cx="4124036" cy="8868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/>
              <a:t>B2B SaaS Business-Model</a:t>
            </a:r>
            <a:endParaRPr lang="en-US" sz="2400" b="0" dirty="0"/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B5D07E6D-98AC-4CA9-8D4E-BE4F6E862A09}"/>
              </a:ext>
            </a:extLst>
          </p:cNvPr>
          <p:cNvSpPr/>
          <p:nvPr/>
        </p:nvSpPr>
        <p:spPr>
          <a:xfrm>
            <a:off x="6812079" y="2793751"/>
            <a:ext cx="3934690" cy="1517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buClr>
                <a:srgbClr val="00143C"/>
              </a:buClr>
            </a:pP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Two</a:t>
            </a: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types</a:t>
            </a: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applications</a:t>
            </a:r>
            <a:r>
              <a:rPr lang="de-DE" sz="1600" dirty="0">
                <a:solidFill>
                  <a:schemeClr val="tx1"/>
                </a:solidFill>
                <a:ea typeface="HGMaruGothicMPRO" panose="020B0400000000000000" pitchFamily="34" charset="-128"/>
              </a:rPr>
              <a:t>: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Staffing</a:t>
            </a: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in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Healthcare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: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starting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with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Siemens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Healthineers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,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then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Telemedicine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&amp; Hospital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Surgery</a:t>
            </a: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Supply Chains in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Healthcare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: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starting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with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Pharma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Company,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then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Wholesaler</a:t>
            </a: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15" name="Rectangle 61">
            <a:extLst>
              <a:ext uri="{FF2B5EF4-FFF2-40B4-BE49-F238E27FC236}">
                <a16:creationId xmlns:a16="http://schemas.microsoft.com/office/drawing/2014/main" id="{80B915C5-8E31-4F23-AE74-E98BB0034E66}"/>
              </a:ext>
            </a:extLst>
          </p:cNvPr>
          <p:cNvSpPr/>
          <p:nvPr/>
        </p:nvSpPr>
        <p:spPr>
          <a:xfrm>
            <a:off x="6812079" y="4574253"/>
            <a:ext cx="4878587" cy="1517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buClr>
                <a:srgbClr val="00143C"/>
              </a:buClr>
            </a:pP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Price</a:t>
            </a:r>
            <a:r>
              <a:rPr lang="de-DE" sz="1600" dirty="0">
                <a:solidFill>
                  <a:schemeClr val="tx1"/>
                </a:solidFill>
                <a:ea typeface="HGMaruGothicMPRO" panose="020B0400000000000000" pitchFamily="34" charset="-128"/>
              </a:rPr>
              <a:t>: 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(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depending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on e.g.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amount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of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staff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&amp;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demand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)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Staffing</a:t>
            </a: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in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Healthcare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: €1k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to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€10k per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month</a:t>
            </a: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Supply Chains in </a:t>
            </a:r>
            <a:r>
              <a:rPr lang="de-DE" sz="16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Healthcare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: €3k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to</a:t>
            </a:r>
            <a:r>
              <a:rPr lang="de-DE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€30k per </a:t>
            </a:r>
            <a:r>
              <a:rPr lang="de-DE" sz="160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month</a:t>
            </a: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728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782D5-EBAD-4C17-94F0-88FF9EF0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Competition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5F780-7C48-448A-88EC-E47365D4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AA198E0B-B90C-4081-AB74-888558FC18EE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12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F1C7D5-8E7E-4C3E-A9E6-B05AE80A61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C75EB8F3-6019-4A9D-B4CC-DCDB8F2C43CD}"/>
              </a:ext>
            </a:extLst>
          </p:cNvPr>
          <p:cNvCxnSpPr>
            <a:cxnSpLocks/>
          </p:cNvCxnSpPr>
          <p:nvPr/>
        </p:nvCxnSpPr>
        <p:spPr>
          <a:xfrm>
            <a:off x="2201872" y="4883731"/>
            <a:ext cx="7153668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: Rounded Corners 42">
            <a:extLst>
              <a:ext uri="{FF2B5EF4-FFF2-40B4-BE49-F238E27FC236}">
                <a16:creationId xmlns:a16="http://schemas.microsoft.com/office/drawing/2014/main" id="{75DCD31D-C3FB-4E9E-B109-19FE1DCE8936}"/>
              </a:ext>
            </a:extLst>
          </p:cNvPr>
          <p:cNvSpPr/>
          <p:nvPr/>
        </p:nvSpPr>
        <p:spPr>
          <a:xfrm rot="16200000">
            <a:off x="157450" y="2977353"/>
            <a:ext cx="3365464" cy="33918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Helvetica Neue" panose="020B0604020202020204" charset="0"/>
              </a:rPr>
              <a:t>IT (-Infrastructure) in Healthcare</a:t>
            </a:r>
          </a:p>
        </p:txBody>
      </p:sp>
      <p:sp>
        <p:nvSpPr>
          <p:cNvPr id="30" name="Rectangle: Rounded Corners 44">
            <a:extLst>
              <a:ext uri="{FF2B5EF4-FFF2-40B4-BE49-F238E27FC236}">
                <a16:creationId xmlns:a16="http://schemas.microsoft.com/office/drawing/2014/main" id="{E8A66AB2-20DE-4E19-9F57-95B8FAC761E2}"/>
              </a:ext>
            </a:extLst>
          </p:cNvPr>
          <p:cNvSpPr/>
          <p:nvPr/>
        </p:nvSpPr>
        <p:spPr>
          <a:xfrm>
            <a:off x="2240417" y="4990602"/>
            <a:ext cx="7115123" cy="3555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Helvetica Neue" panose="020B0604020202020204" charset="0"/>
              </a:rPr>
              <a:t>Usage of Big Data &amp; AI for Prediction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7702999E-55B9-4A02-A972-59549D1BF253}"/>
              </a:ext>
            </a:extLst>
          </p:cNvPr>
          <p:cNvCxnSpPr>
            <a:cxnSpLocks/>
          </p:cNvCxnSpPr>
          <p:nvPr/>
        </p:nvCxnSpPr>
        <p:spPr>
          <a:xfrm flipV="1">
            <a:off x="2201872" y="1440376"/>
            <a:ext cx="0" cy="3443355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F0FD0B10-7CB0-4C4C-965D-B7511C14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02" y="812415"/>
            <a:ext cx="2641527" cy="2641527"/>
          </a:xfrm>
          <a:prstGeom prst="rect">
            <a:avLst/>
          </a:prstGeom>
        </p:spPr>
      </p:pic>
      <p:pic>
        <p:nvPicPr>
          <p:cNvPr id="16386" name="Picture 2" descr="Startseite - cgm.com">
            <a:extLst>
              <a:ext uri="{FF2B5EF4-FFF2-40B4-BE49-F238E27FC236}">
                <a16:creationId xmlns:a16="http://schemas.microsoft.com/office/drawing/2014/main" id="{EF73F7EA-A260-4EA4-8C8E-217F07AA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381" y="1385166"/>
            <a:ext cx="1765151" cy="10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AD8E7C4-E506-4CFB-9E11-A94E738E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49" y="4288116"/>
            <a:ext cx="2058791" cy="5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Job | Telekom Healthcare Solutions">
            <a:extLst>
              <a:ext uri="{FF2B5EF4-FFF2-40B4-BE49-F238E27FC236}">
                <a16:creationId xmlns:a16="http://schemas.microsoft.com/office/drawing/2014/main" id="{85D6C08D-7100-48B7-8FDE-07D452EC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37" y="2211265"/>
            <a:ext cx="2119952" cy="53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NEXUS AG, Villingen-Schwenningen">
            <a:extLst>
              <a:ext uri="{FF2B5EF4-FFF2-40B4-BE49-F238E27FC236}">
                <a16:creationId xmlns:a16="http://schemas.microsoft.com/office/drawing/2014/main" id="{139C0145-A93E-4A5A-9246-817EECC2C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5"/>
          <a:stretch/>
        </p:blipFill>
        <p:spPr bwMode="auto">
          <a:xfrm>
            <a:off x="2340828" y="2512733"/>
            <a:ext cx="1799514" cy="3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edizintechnik von Agfa: Geräte, Preise &amp; Besonderheiten">
            <a:extLst>
              <a:ext uri="{FF2B5EF4-FFF2-40B4-BE49-F238E27FC236}">
                <a16:creationId xmlns:a16="http://schemas.microsoft.com/office/drawing/2014/main" id="{CDB0FD38-CD48-4D2D-83F3-E44C0905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105" y="1559705"/>
            <a:ext cx="1157179" cy="7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Aruba Holding - I-Solutions mit neuem Mehrheitsgesellschafter">
            <a:extLst>
              <a:ext uri="{FF2B5EF4-FFF2-40B4-BE49-F238E27FC236}">
                <a16:creationId xmlns:a16="http://schemas.microsoft.com/office/drawing/2014/main" id="{EAF4D9FF-320A-43B6-BB88-A4B764F64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6" b="36968"/>
          <a:stretch/>
        </p:blipFill>
        <p:spPr bwMode="auto">
          <a:xfrm>
            <a:off x="3140866" y="2825382"/>
            <a:ext cx="2305378" cy="49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5. Philips Healthcare : Top Global Medical Device Companies in 2016 -  Medical Product Outsourcing">
            <a:extLst>
              <a:ext uri="{FF2B5EF4-FFF2-40B4-BE49-F238E27FC236}">
                <a16:creationId xmlns:a16="http://schemas.microsoft.com/office/drawing/2014/main" id="{8116A25C-7F65-4154-8E62-BF13ED75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80" y="3333831"/>
            <a:ext cx="1160912" cy="6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IBM – Wikipedia">
            <a:extLst>
              <a:ext uri="{FF2B5EF4-FFF2-40B4-BE49-F238E27FC236}">
                <a16:creationId xmlns:a16="http://schemas.microsoft.com/office/drawing/2014/main" id="{2745F465-49FC-40B2-B759-62FC1C81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86" y="3817806"/>
            <a:ext cx="1020081" cy="4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Ayata - Crunchbase Company Profile &amp; Funding">
            <a:extLst>
              <a:ext uri="{FF2B5EF4-FFF2-40B4-BE49-F238E27FC236}">
                <a16:creationId xmlns:a16="http://schemas.microsoft.com/office/drawing/2014/main" id="{4342290A-72A3-4BF5-805B-D5EB022BD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5" b="31606"/>
          <a:stretch/>
        </p:blipFill>
        <p:spPr bwMode="auto">
          <a:xfrm>
            <a:off x="4672603" y="4387182"/>
            <a:ext cx="1419598" cy="4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hevron 10">
            <a:extLst>
              <a:ext uri="{FF2B5EF4-FFF2-40B4-BE49-F238E27FC236}">
                <a16:creationId xmlns:a16="http://schemas.microsoft.com/office/drawing/2014/main" id="{1066BB68-769B-4C8F-ADCC-BB5190CEBAF4}"/>
              </a:ext>
            </a:extLst>
          </p:cNvPr>
          <p:cNvSpPr/>
          <p:nvPr/>
        </p:nvSpPr>
        <p:spPr>
          <a:xfrm>
            <a:off x="1810808" y="5660047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hevron 13">
            <a:extLst>
              <a:ext uri="{FF2B5EF4-FFF2-40B4-BE49-F238E27FC236}">
                <a16:creationId xmlns:a16="http://schemas.microsoft.com/office/drawing/2014/main" id="{8CD812C1-E8FF-41C9-B442-0266173D7E75}"/>
              </a:ext>
            </a:extLst>
          </p:cNvPr>
          <p:cNvSpPr/>
          <p:nvPr/>
        </p:nvSpPr>
        <p:spPr>
          <a:xfrm>
            <a:off x="2365270" y="5660047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Chevron 16">
            <a:extLst>
              <a:ext uri="{FF2B5EF4-FFF2-40B4-BE49-F238E27FC236}">
                <a16:creationId xmlns:a16="http://schemas.microsoft.com/office/drawing/2014/main" id="{B831BF2C-AD58-40E3-9E47-EDCFF4DA7D21}"/>
              </a:ext>
            </a:extLst>
          </p:cNvPr>
          <p:cNvSpPr/>
          <p:nvPr/>
        </p:nvSpPr>
        <p:spPr>
          <a:xfrm>
            <a:off x="2909281" y="5660047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D0CF6A3A-844D-4FFB-B386-6181D175464C}"/>
              </a:ext>
            </a:extLst>
          </p:cNvPr>
          <p:cNvSpPr txBox="1">
            <a:spLocks/>
          </p:cNvSpPr>
          <p:nvPr/>
        </p:nvSpPr>
        <p:spPr>
          <a:xfrm>
            <a:off x="3721091" y="5341687"/>
            <a:ext cx="6442239" cy="134570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2600" dirty="0">
                <a:solidFill>
                  <a:schemeClr val="tx1"/>
                </a:solidFill>
              </a:rPr>
              <a:t>Unique market position </a:t>
            </a:r>
            <a:r>
              <a:rPr lang="en-GB" sz="2600" b="0" dirty="0">
                <a:solidFill>
                  <a:schemeClr val="tx1"/>
                </a:solidFill>
              </a:rPr>
              <a:t>and implementation in already existing IT infrastructure and data streams possible</a:t>
            </a:r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7506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98CAB-0F3B-4D93-B4C4-7D693329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Road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success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008B7C-9C55-4796-BBF1-04356B9B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B354AEFD-ADA4-454D-B68A-2A05689B794F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13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677332-8CC7-40E4-952A-799C34ECE3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4FF3D5C1-405C-4871-A904-9CAA9195F2F7}"/>
              </a:ext>
            </a:extLst>
          </p:cNvPr>
          <p:cNvCxnSpPr>
            <a:cxnSpLocks/>
          </p:cNvCxnSpPr>
          <p:nvPr/>
        </p:nvCxnSpPr>
        <p:spPr>
          <a:xfrm>
            <a:off x="1353601" y="3412394"/>
            <a:ext cx="69785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D0E3E3A9-DE58-4F91-A17B-477F97AD2D95}"/>
              </a:ext>
            </a:extLst>
          </p:cNvPr>
          <p:cNvCxnSpPr>
            <a:cxnSpLocks/>
          </p:cNvCxnSpPr>
          <p:nvPr/>
        </p:nvCxnSpPr>
        <p:spPr>
          <a:xfrm>
            <a:off x="1353601" y="3259994"/>
            <a:ext cx="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E0C70A78-5536-4E92-A062-3FA344096660}"/>
              </a:ext>
            </a:extLst>
          </p:cNvPr>
          <p:cNvCxnSpPr>
            <a:cxnSpLocks/>
          </p:cNvCxnSpPr>
          <p:nvPr/>
        </p:nvCxnSpPr>
        <p:spPr>
          <a:xfrm>
            <a:off x="3679785" y="3259994"/>
            <a:ext cx="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1384E499-24AD-4634-BD65-876BA7A3075D}"/>
              </a:ext>
            </a:extLst>
          </p:cNvPr>
          <p:cNvCxnSpPr>
            <a:cxnSpLocks/>
          </p:cNvCxnSpPr>
          <p:nvPr/>
        </p:nvCxnSpPr>
        <p:spPr>
          <a:xfrm>
            <a:off x="6005969" y="3259994"/>
            <a:ext cx="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7">
            <a:extLst>
              <a:ext uri="{FF2B5EF4-FFF2-40B4-BE49-F238E27FC236}">
                <a16:creationId xmlns:a16="http://schemas.microsoft.com/office/drawing/2014/main" id="{7B00EC54-DDBA-4EB5-9D84-17EE671AE79E}"/>
              </a:ext>
            </a:extLst>
          </p:cNvPr>
          <p:cNvCxnSpPr>
            <a:cxnSpLocks/>
          </p:cNvCxnSpPr>
          <p:nvPr/>
        </p:nvCxnSpPr>
        <p:spPr>
          <a:xfrm>
            <a:off x="8332153" y="3259994"/>
            <a:ext cx="0" cy="152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9">
            <a:extLst>
              <a:ext uri="{FF2B5EF4-FFF2-40B4-BE49-F238E27FC236}">
                <a16:creationId xmlns:a16="http://schemas.microsoft.com/office/drawing/2014/main" id="{9EDE7854-EE74-40F5-AA94-01821A69E347}"/>
              </a:ext>
            </a:extLst>
          </p:cNvPr>
          <p:cNvCxnSpPr>
            <a:cxnSpLocks/>
          </p:cNvCxnSpPr>
          <p:nvPr/>
        </p:nvCxnSpPr>
        <p:spPr>
          <a:xfrm>
            <a:off x="8332153" y="3412394"/>
            <a:ext cx="151470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B7466ED7-B9B8-44B7-9D57-7A87886B577C}"/>
              </a:ext>
            </a:extLst>
          </p:cNvPr>
          <p:cNvSpPr txBox="1"/>
          <p:nvPr/>
        </p:nvSpPr>
        <p:spPr>
          <a:xfrm>
            <a:off x="838200" y="2689294"/>
            <a:ext cx="1065753" cy="3651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de-DE" sz="2400" b="1" i="1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Q2 2022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1C2F3BE-FEB2-4DD8-A077-186A483891C9}"/>
              </a:ext>
            </a:extLst>
          </p:cNvPr>
          <p:cNvSpPr txBox="1"/>
          <p:nvPr/>
        </p:nvSpPr>
        <p:spPr>
          <a:xfrm>
            <a:off x="3146908" y="2680929"/>
            <a:ext cx="1065753" cy="3651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de-DE" sz="2400" b="1" i="1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Q4 2022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C56866D-4ED8-4A31-BC05-F02A282A8203}"/>
              </a:ext>
            </a:extLst>
          </p:cNvPr>
          <p:cNvSpPr txBox="1"/>
          <p:nvPr/>
        </p:nvSpPr>
        <p:spPr>
          <a:xfrm>
            <a:off x="5432849" y="2680929"/>
            <a:ext cx="1065753" cy="3651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de-DE" sz="2400" b="1" i="1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Q2 2023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C34FED3-37BB-40D5-85A0-949520BA04B4}"/>
              </a:ext>
            </a:extLst>
          </p:cNvPr>
          <p:cNvSpPr txBox="1"/>
          <p:nvPr/>
        </p:nvSpPr>
        <p:spPr>
          <a:xfrm>
            <a:off x="7718790" y="2689293"/>
            <a:ext cx="1065753" cy="36512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de-DE" sz="2400" b="1" i="1" dirty="0">
                <a:solidFill>
                  <a:schemeClr val="tx2">
                    <a:lumMod val="50000"/>
                  </a:schemeClr>
                </a:solidFill>
                <a:cs typeface="Calibri" panose="020F0502020204030204" pitchFamily="34" charset="0"/>
              </a:rPr>
              <a:t>Q2 2024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46C015F-E4C4-4269-A79D-0D80F850F6C0}"/>
              </a:ext>
            </a:extLst>
          </p:cNvPr>
          <p:cNvSpPr txBox="1"/>
          <p:nvPr/>
        </p:nvSpPr>
        <p:spPr>
          <a:xfrm>
            <a:off x="1296014" y="3945241"/>
            <a:ext cx="169753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de-DE" sz="1200" b="1" dirty="0">
                <a:cs typeface="Calibri" panose="020F0502020204030204" pitchFamily="34" charset="0"/>
              </a:rPr>
              <a:t>First Prototype </a:t>
            </a:r>
            <a:r>
              <a:rPr lang="de-DE" sz="1200" b="1" dirty="0" err="1">
                <a:cs typeface="Calibri" panose="020F0502020204030204" pitchFamily="34" charset="0"/>
              </a:rPr>
              <a:t>with</a:t>
            </a:r>
            <a:r>
              <a:rPr lang="de-DE" sz="1200" b="1" dirty="0">
                <a:cs typeface="Calibri" panose="020F0502020204030204" pitchFamily="34" charset="0"/>
              </a:rPr>
              <a:t> Siemens </a:t>
            </a:r>
            <a:r>
              <a:rPr lang="de-DE" sz="1200" b="1" dirty="0" err="1">
                <a:cs typeface="Calibri" panose="020F0502020204030204" pitchFamily="34" charset="0"/>
              </a:rPr>
              <a:t>Healthineers</a:t>
            </a:r>
            <a:r>
              <a:rPr lang="de-DE" sz="1200" b="1" dirty="0">
                <a:cs typeface="Calibri" panose="020F0502020204030204" pitchFamily="34" charset="0"/>
              </a:rPr>
              <a:t> (</a:t>
            </a:r>
            <a:r>
              <a:rPr lang="de-DE" sz="1200" b="1" dirty="0" err="1">
                <a:cs typeface="Calibri" panose="020F0502020204030204" pitchFamily="34" charset="0"/>
              </a:rPr>
              <a:t>Staffing</a:t>
            </a:r>
            <a:r>
              <a:rPr lang="de-DE" sz="1200" b="1" dirty="0"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728CCC47-A4C0-4021-BE01-FC59958BA7E5}"/>
              </a:ext>
            </a:extLst>
          </p:cNvPr>
          <p:cNvSpPr txBox="1"/>
          <p:nvPr/>
        </p:nvSpPr>
        <p:spPr>
          <a:xfrm>
            <a:off x="3478219" y="3946531"/>
            <a:ext cx="169753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de-DE" sz="1200" b="1" dirty="0">
                <a:cs typeface="Calibri" panose="020F0502020204030204" pitchFamily="34" charset="0"/>
              </a:rPr>
              <a:t>Proof </a:t>
            </a:r>
            <a:r>
              <a:rPr lang="de-DE" sz="1200" b="1" dirty="0" err="1">
                <a:cs typeface="Calibri" panose="020F0502020204030204" pitchFamily="34" charset="0"/>
              </a:rPr>
              <a:t>of</a:t>
            </a:r>
            <a:r>
              <a:rPr lang="de-DE" sz="1200" b="1" dirty="0">
                <a:cs typeface="Calibri" panose="020F0502020204030204" pitchFamily="34" charset="0"/>
              </a:rPr>
              <a:t> Concept </a:t>
            </a:r>
            <a:r>
              <a:rPr lang="de-DE" sz="1200" b="1" dirty="0" err="1">
                <a:cs typeface="Calibri" panose="020F0502020204030204" pitchFamily="34" charset="0"/>
              </a:rPr>
              <a:t>with</a:t>
            </a:r>
            <a:r>
              <a:rPr lang="de-DE" sz="1200" b="1" dirty="0">
                <a:cs typeface="Calibri" panose="020F0502020204030204" pitchFamily="34" charset="0"/>
              </a:rPr>
              <a:t> Siemens </a:t>
            </a:r>
            <a:r>
              <a:rPr lang="de-DE" sz="1200" b="1" dirty="0" err="1">
                <a:cs typeface="Calibri" panose="020F0502020204030204" pitchFamily="34" charset="0"/>
              </a:rPr>
              <a:t>Healthineers</a:t>
            </a:r>
            <a:r>
              <a:rPr lang="de-DE" sz="1200" b="1" dirty="0">
                <a:cs typeface="Calibri" panose="020F0502020204030204" pitchFamily="34" charset="0"/>
              </a:rPr>
              <a:t> (</a:t>
            </a:r>
            <a:r>
              <a:rPr lang="de-DE" sz="1200" b="1" dirty="0" err="1">
                <a:cs typeface="Calibri" panose="020F0502020204030204" pitchFamily="34" charset="0"/>
              </a:rPr>
              <a:t>Staffing</a:t>
            </a:r>
            <a:r>
              <a:rPr lang="de-DE" sz="1200" b="1" dirty="0"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72F62626-E5F7-4F0D-84D0-45DFA2E6D68A}"/>
              </a:ext>
            </a:extLst>
          </p:cNvPr>
          <p:cNvSpPr txBox="1"/>
          <p:nvPr/>
        </p:nvSpPr>
        <p:spPr>
          <a:xfrm>
            <a:off x="5848575" y="3945242"/>
            <a:ext cx="169753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de-DE" sz="1200" b="1" dirty="0">
                <a:cs typeface="Calibri" panose="020F0502020204030204" pitchFamily="34" charset="0"/>
              </a:rPr>
              <a:t>Proof </a:t>
            </a:r>
            <a:r>
              <a:rPr lang="de-DE" sz="1200" b="1" dirty="0" err="1">
                <a:cs typeface="Calibri" panose="020F0502020204030204" pitchFamily="34" charset="0"/>
              </a:rPr>
              <a:t>of</a:t>
            </a:r>
            <a:r>
              <a:rPr lang="de-DE" sz="1200" b="1" dirty="0">
                <a:cs typeface="Calibri" panose="020F0502020204030204" pitchFamily="34" charset="0"/>
              </a:rPr>
              <a:t> </a:t>
            </a:r>
            <a:r>
              <a:rPr lang="de-DE" sz="1200" b="1" dirty="0" err="1">
                <a:cs typeface="Calibri" panose="020F0502020204030204" pitchFamily="34" charset="0"/>
              </a:rPr>
              <a:t>Conceptwith</a:t>
            </a:r>
            <a:r>
              <a:rPr lang="de-DE" sz="1200" b="1" dirty="0">
                <a:cs typeface="Calibri" panose="020F0502020204030204" pitchFamily="34" charset="0"/>
              </a:rPr>
              <a:t> </a:t>
            </a:r>
            <a:r>
              <a:rPr lang="de-DE" sz="1200" b="1" dirty="0" err="1">
                <a:cs typeface="Calibri" panose="020F0502020204030204" pitchFamily="34" charset="0"/>
              </a:rPr>
              <a:t>Pharma</a:t>
            </a:r>
            <a:r>
              <a:rPr lang="de-DE" sz="1200" b="1" dirty="0">
                <a:cs typeface="Calibri" panose="020F0502020204030204" pitchFamily="34" charset="0"/>
              </a:rPr>
              <a:t> Company (Supply Chain)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7FD3E9C-4F2A-4385-A187-50319BBCFB86}"/>
              </a:ext>
            </a:extLst>
          </p:cNvPr>
          <p:cNvSpPr txBox="1"/>
          <p:nvPr/>
        </p:nvSpPr>
        <p:spPr>
          <a:xfrm>
            <a:off x="8218931" y="3945241"/>
            <a:ext cx="169753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de-DE" sz="1200" b="1" dirty="0">
                <a:cs typeface="Calibri" panose="020F0502020204030204" pitchFamily="34" charset="0"/>
              </a:rPr>
              <a:t>Growth Phase</a:t>
            </a:r>
            <a:br>
              <a:rPr lang="de-DE" sz="1200" b="1" dirty="0">
                <a:cs typeface="Calibri" panose="020F0502020204030204" pitchFamily="34" charset="0"/>
              </a:rPr>
            </a:br>
            <a:r>
              <a:rPr lang="de-DE" sz="1200" b="1" dirty="0">
                <a:cs typeface="Calibri" panose="020F0502020204030204" pitchFamily="34" charset="0"/>
              </a:rPr>
              <a:t>(</a:t>
            </a:r>
            <a:r>
              <a:rPr lang="de-DE" sz="1200" b="1" dirty="0" err="1">
                <a:cs typeface="Calibri" panose="020F0502020204030204" pitchFamily="34" charset="0"/>
              </a:rPr>
              <a:t>Staffing</a:t>
            </a:r>
            <a:r>
              <a:rPr lang="de-DE" sz="1200" b="1" dirty="0">
                <a:cs typeface="Calibri" panose="020F0502020204030204" pitchFamily="34" charset="0"/>
              </a:rPr>
              <a:t> &amp; Supply Chain)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9DCAADF4-0153-4589-8C62-C5B5DC0D993A}"/>
              </a:ext>
            </a:extLst>
          </p:cNvPr>
          <p:cNvSpPr txBox="1">
            <a:spLocks/>
          </p:cNvSpPr>
          <p:nvPr/>
        </p:nvSpPr>
        <p:spPr>
          <a:xfrm>
            <a:off x="3527260" y="5341901"/>
            <a:ext cx="4124036" cy="473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/>
              <a:t>Upcoming Milestones</a:t>
            </a:r>
            <a:endParaRPr lang="en-US" sz="2400" b="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A9E4F50-6F98-4C4C-BAA3-E533A486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860" y="2758506"/>
            <a:ext cx="720000" cy="720000"/>
          </a:xfrm>
          <a:prstGeom prst="rect">
            <a:avLst/>
          </a:prstGeom>
        </p:spPr>
      </p:pic>
      <p:pic>
        <p:nvPicPr>
          <p:cNvPr id="32" name="Inhaltsplatzhalter 31">
            <a:extLst>
              <a:ext uri="{FF2B5EF4-FFF2-40B4-BE49-F238E27FC236}">
                <a16:creationId xmlns:a16="http://schemas.microsoft.com/office/drawing/2014/main" id="{C805332D-9CDC-4FCC-AB8B-CE93275A15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60" y="43217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6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67F8F-6341-431D-B85E-3F08E828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&amp; Company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0CDCF-C045-4A16-9D3D-DA828643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47DE65F7-C7EB-438B-96CD-059053F85AB8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14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21BEF8-AB6F-488D-90C3-E34A4142E8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Oval 58">
            <a:extLst>
              <a:ext uri="{FF2B5EF4-FFF2-40B4-BE49-F238E27FC236}">
                <a16:creationId xmlns:a16="http://schemas.microsoft.com/office/drawing/2014/main" id="{43D41701-B8D4-4F69-8947-38E629F86DE2}"/>
              </a:ext>
            </a:extLst>
          </p:cNvPr>
          <p:cNvSpPr>
            <a:spLocks noChangeAspect="1"/>
          </p:cNvSpPr>
          <p:nvPr/>
        </p:nvSpPr>
        <p:spPr>
          <a:xfrm>
            <a:off x="813012" y="1634185"/>
            <a:ext cx="1264056" cy="1264056"/>
          </a:xfrm>
          <a:prstGeom prst="ellipse">
            <a:avLst/>
          </a:prstGeom>
          <a:gradFill>
            <a:gsLst>
              <a:gs pos="24000">
                <a:srgbClr val="00143C">
                  <a:alpha val="74000"/>
                </a:srgbClr>
              </a:gs>
              <a:gs pos="100000">
                <a:schemeClr val="accent4">
                  <a:lumMod val="50000"/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AF64511-5FEF-4607-B1AC-D04308BD46A4}"/>
              </a:ext>
            </a:extLst>
          </p:cNvPr>
          <p:cNvSpPr txBox="1">
            <a:spLocks/>
          </p:cNvSpPr>
          <p:nvPr/>
        </p:nvSpPr>
        <p:spPr>
          <a:xfrm>
            <a:off x="275989" y="2990066"/>
            <a:ext cx="2353842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Ruben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Brabenec</a:t>
            </a:r>
          </a:p>
        </p:txBody>
      </p:sp>
      <p:sp>
        <p:nvSpPr>
          <p:cNvPr id="21" name="Rectangle 61">
            <a:extLst>
              <a:ext uri="{FF2B5EF4-FFF2-40B4-BE49-F238E27FC236}">
                <a16:creationId xmlns:a16="http://schemas.microsoft.com/office/drawing/2014/main" id="{0D9FC791-E1D6-401D-BCE7-CECE85BE0217}"/>
              </a:ext>
            </a:extLst>
          </p:cNvPr>
          <p:cNvSpPr/>
          <p:nvPr/>
        </p:nvSpPr>
        <p:spPr>
          <a:xfrm>
            <a:off x="695800" y="3609756"/>
            <a:ext cx="1875789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Medicine @LMU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Helmholtz AI </a:t>
            </a:r>
            <a:r>
              <a:rPr lang="de-DE" sz="105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for</a:t>
            </a: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Health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TVM Capital</a:t>
            </a:r>
          </a:p>
          <a:p>
            <a:pPr lvl="0">
              <a:buClr>
                <a:srgbClr val="00143C"/>
              </a:buClr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23" name="Oval 58">
            <a:extLst>
              <a:ext uri="{FF2B5EF4-FFF2-40B4-BE49-F238E27FC236}">
                <a16:creationId xmlns:a16="http://schemas.microsoft.com/office/drawing/2014/main" id="{3C21FC7F-02AB-4714-A05A-D5A316A22F63}"/>
              </a:ext>
            </a:extLst>
          </p:cNvPr>
          <p:cNvSpPr>
            <a:spLocks noChangeAspect="1"/>
          </p:cNvSpPr>
          <p:nvPr/>
        </p:nvSpPr>
        <p:spPr>
          <a:xfrm>
            <a:off x="3062360" y="1633102"/>
            <a:ext cx="1264056" cy="1264056"/>
          </a:xfrm>
          <a:prstGeom prst="ellipse">
            <a:avLst/>
          </a:prstGeom>
          <a:gradFill>
            <a:gsLst>
              <a:gs pos="24000">
                <a:srgbClr val="00143C">
                  <a:alpha val="74000"/>
                </a:srgbClr>
              </a:gs>
              <a:gs pos="100000">
                <a:schemeClr val="accent4">
                  <a:lumMod val="50000"/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B60526A1-CDAB-4A79-9A37-7B77A57CE31C}"/>
              </a:ext>
            </a:extLst>
          </p:cNvPr>
          <p:cNvSpPr txBox="1">
            <a:spLocks/>
          </p:cNvSpPr>
          <p:nvPr/>
        </p:nvSpPr>
        <p:spPr>
          <a:xfrm>
            <a:off x="2525337" y="2988983"/>
            <a:ext cx="2353842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Fatma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Ben </a:t>
            </a:r>
            <a:r>
              <a:rPr lang="en-US" sz="2000" dirty="0" err="1">
                <a:solidFill>
                  <a:schemeClr val="tx1"/>
                </a:solidFill>
              </a:rPr>
              <a:t>Ayed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Rectangle 61">
            <a:extLst>
              <a:ext uri="{FF2B5EF4-FFF2-40B4-BE49-F238E27FC236}">
                <a16:creationId xmlns:a16="http://schemas.microsoft.com/office/drawing/2014/main" id="{9138FEB0-4F65-4078-B417-713A37CAE47C}"/>
              </a:ext>
            </a:extLst>
          </p:cNvPr>
          <p:cNvSpPr/>
          <p:nvPr/>
        </p:nvSpPr>
        <p:spPr>
          <a:xfrm>
            <a:off x="2945148" y="3608673"/>
            <a:ext cx="1875789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Computer Science @TUM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Techlabs</a:t>
            </a: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4E36CD36-5409-4C08-BBEE-939928D11637}"/>
              </a:ext>
            </a:extLst>
          </p:cNvPr>
          <p:cNvSpPr>
            <a:spLocks noChangeAspect="1"/>
          </p:cNvSpPr>
          <p:nvPr/>
        </p:nvSpPr>
        <p:spPr>
          <a:xfrm>
            <a:off x="5346311" y="1600827"/>
            <a:ext cx="1264056" cy="1264056"/>
          </a:xfrm>
          <a:prstGeom prst="ellipse">
            <a:avLst/>
          </a:prstGeom>
          <a:gradFill>
            <a:gsLst>
              <a:gs pos="24000">
                <a:srgbClr val="00143C">
                  <a:alpha val="74000"/>
                </a:srgbClr>
              </a:gs>
              <a:gs pos="100000">
                <a:schemeClr val="accent4">
                  <a:lumMod val="50000"/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C011C257-7EF4-4D54-95CD-D1AEC10E6AF7}"/>
              </a:ext>
            </a:extLst>
          </p:cNvPr>
          <p:cNvSpPr txBox="1">
            <a:spLocks/>
          </p:cNvSpPr>
          <p:nvPr/>
        </p:nvSpPr>
        <p:spPr>
          <a:xfrm>
            <a:off x="4809288" y="2956708"/>
            <a:ext cx="2353842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Marcel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Kück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DAA09F0A-6D03-4F9F-9BCB-36663EC38135}"/>
              </a:ext>
            </a:extLst>
          </p:cNvPr>
          <p:cNvSpPr/>
          <p:nvPr/>
        </p:nvSpPr>
        <p:spPr>
          <a:xfrm>
            <a:off x="5229099" y="3576398"/>
            <a:ext cx="1875789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Computer Science @TUM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Siemens</a:t>
            </a:r>
          </a:p>
          <a:p>
            <a:pPr lvl="0">
              <a:buClr>
                <a:srgbClr val="00143C"/>
              </a:buClr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31" name="Oval 58">
            <a:extLst>
              <a:ext uri="{FF2B5EF4-FFF2-40B4-BE49-F238E27FC236}">
                <a16:creationId xmlns:a16="http://schemas.microsoft.com/office/drawing/2014/main" id="{F9A1D49D-F268-4B58-8333-0A02EBA4B4F8}"/>
              </a:ext>
            </a:extLst>
          </p:cNvPr>
          <p:cNvSpPr>
            <a:spLocks noChangeAspect="1"/>
          </p:cNvSpPr>
          <p:nvPr/>
        </p:nvSpPr>
        <p:spPr>
          <a:xfrm>
            <a:off x="7626331" y="1633102"/>
            <a:ext cx="1264056" cy="1264056"/>
          </a:xfrm>
          <a:prstGeom prst="ellipse">
            <a:avLst/>
          </a:prstGeom>
          <a:gradFill>
            <a:gsLst>
              <a:gs pos="24000">
                <a:srgbClr val="00143C">
                  <a:alpha val="74000"/>
                </a:srgbClr>
              </a:gs>
              <a:gs pos="100000">
                <a:schemeClr val="accent4">
                  <a:lumMod val="50000"/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351EEAAB-B586-4F5B-BC32-422630108EFC}"/>
              </a:ext>
            </a:extLst>
          </p:cNvPr>
          <p:cNvSpPr txBox="1">
            <a:spLocks/>
          </p:cNvSpPr>
          <p:nvPr/>
        </p:nvSpPr>
        <p:spPr>
          <a:xfrm>
            <a:off x="7089308" y="2988983"/>
            <a:ext cx="2353842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2000" dirty="0">
                <a:solidFill>
                  <a:schemeClr val="tx1"/>
                </a:solidFill>
              </a:rPr>
              <a:t>Isabella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Patzke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498DB74F-ECDE-4A2F-9B2B-CD45ACDEA00D}"/>
              </a:ext>
            </a:extLst>
          </p:cNvPr>
          <p:cNvSpPr/>
          <p:nvPr/>
        </p:nvSpPr>
        <p:spPr>
          <a:xfrm>
            <a:off x="7509119" y="3608673"/>
            <a:ext cx="1875789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Medtech @TUM</a:t>
            </a:r>
          </a:p>
          <a:p>
            <a:pPr lvl="0">
              <a:buClr>
                <a:srgbClr val="00143C"/>
              </a:buClr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35" name="Oval 58">
            <a:extLst>
              <a:ext uri="{FF2B5EF4-FFF2-40B4-BE49-F238E27FC236}">
                <a16:creationId xmlns:a16="http://schemas.microsoft.com/office/drawing/2014/main" id="{00EB361E-7E13-4D3C-AE11-925CC94FB509}"/>
              </a:ext>
            </a:extLst>
          </p:cNvPr>
          <p:cNvSpPr>
            <a:spLocks noChangeAspect="1"/>
          </p:cNvSpPr>
          <p:nvPr/>
        </p:nvSpPr>
        <p:spPr>
          <a:xfrm>
            <a:off x="9980173" y="1535710"/>
            <a:ext cx="1264056" cy="1264056"/>
          </a:xfrm>
          <a:prstGeom prst="ellipse">
            <a:avLst/>
          </a:prstGeom>
          <a:gradFill>
            <a:gsLst>
              <a:gs pos="24000">
                <a:srgbClr val="00143C">
                  <a:alpha val="74000"/>
                </a:srgbClr>
              </a:gs>
              <a:gs pos="100000">
                <a:schemeClr val="accent4">
                  <a:lumMod val="50000"/>
                  <a:alpha val="7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EE02BCE5-E4E8-4A08-8EA7-65215BD956DC}"/>
              </a:ext>
            </a:extLst>
          </p:cNvPr>
          <p:cNvSpPr txBox="1">
            <a:spLocks/>
          </p:cNvSpPr>
          <p:nvPr/>
        </p:nvSpPr>
        <p:spPr>
          <a:xfrm>
            <a:off x="9443150" y="2891591"/>
            <a:ext cx="2353842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Ali</a:t>
            </a: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Rabeh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ectangle 61">
            <a:extLst>
              <a:ext uri="{FF2B5EF4-FFF2-40B4-BE49-F238E27FC236}">
                <a16:creationId xmlns:a16="http://schemas.microsoft.com/office/drawing/2014/main" id="{F7679FD8-ADA0-4F7C-B2C2-ECD759963889}"/>
              </a:ext>
            </a:extLst>
          </p:cNvPr>
          <p:cNvSpPr/>
          <p:nvPr/>
        </p:nvSpPr>
        <p:spPr>
          <a:xfrm>
            <a:off x="9862961" y="3511281"/>
            <a:ext cx="1875789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Robotics, </a:t>
            </a:r>
            <a:r>
              <a:rPr lang="de-DE" sz="105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Cognition</a:t>
            </a: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, </a:t>
            </a:r>
            <a:r>
              <a:rPr lang="de-DE" sz="1050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Intelligence</a:t>
            </a:r>
            <a:r>
              <a:rPr lang="de-DE" sz="105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@TUM</a:t>
            </a:r>
          </a:p>
        </p:txBody>
      </p:sp>
      <p:pic>
        <p:nvPicPr>
          <p:cNvPr id="3074" name="Picture 2" descr="Profilbild">
            <a:extLst>
              <a:ext uri="{FF2B5EF4-FFF2-40B4-BE49-F238E27FC236}">
                <a16:creationId xmlns:a16="http://schemas.microsoft.com/office/drawing/2014/main" id="{800C8470-EA09-40DB-B648-7312C2FA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7" y="1688199"/>
            <a:ext cx="1156437" cy="1156437"/>
          </a:xfrm>
          <a:prstGeom prst="flowChartConnector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ilfoto von Fatma Ben Ayed">
            <a:extLst>
              <a:ext uri="{FF2B5EF4-FFF2-40B4-BE49-F238E27FC236}">
                <a16:creationId xmlns:a16="http://schemas.microsoft.com/office/drawing/2014/main" id="{670A7AD9-D953-427D-8412-4274CF8B9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27" y="1688199"/>
            <a:ext cx="1153861" cy="1153861"/>
          </a:xfrm>
          <a:prstGeom prst="flowChartConnector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filfoto von Marcel Kück">
            <a:extLst>
              <a:ext uri="{FF2B5EF4-FFF2-40B4-BE49-F238E27FC236}">
                <a16:creationId xmlns:a16="http://schemas.microsoft.com/office/drawing/2014/main" id="{8E6D043D-F34F-47DC-A9FE-93807B37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98" y="1665944"/>
            <a:ext cx="1133822" cy="1133822"/>
          </a:xfrm>
          <a:prstGeom prst="flowChartConnector">
            <a:avLst/>
          </a:prstGeom>
          <a:noFill/>
          <a:ln w="2857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hevron 10">
            <a:extLst>
              <a:ext uri="{FF2B5EF4-FFF2-40B4-BE49-F238E27FC236}">
                <a16:creationId xmlns:a16="http://schemas.microsoft.com/office/drawing/2014/main" id="{F55E2D81-E5A6-4534-A2FB-F7F350680845}"/>
              </a:ext>
            </a:extLst>
          </p:cNvPr>
          <p:cNvSpPr/>
          <p:nvPr/>
        </p:nvSpPr>
        <p:spPr>
          <a:xfrm>
            <a:off x="4185717" y="4799076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Chevron 13">
            <a:extLst>
              <a:ext uri="{FF2B5EF4-FFF2-40B4-BE49-F238E27FC236}">
                <a16:creationId xmlns:a16="http://schemas.microsoft.com/office/drawing/2014/main" id="{0AC41B89-0089-4155-81AD-7E9BDAB3E721}"/>
              </a:ext>
            </a:extLst>
          </p:cNvPr>
          <p:cNvSpPr/>
          <p:nvPr/>
        </p:nvSpPr>
        <p:spPr>
          <a:xfrm>
            <a:off x="4740179" y="4799076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hevron 16">
            <a:extLst>
              <a:ext uri="{FF2B5EF4-FFF2-40B4-BE49-F238E27FC236}">
                <a16:creationId xmlns:a16="http://schemas.microsoft.com/office/drawing/2014/main" id="{A1FA9D05-027E-430E-B0F4-EE74665DE56A}"/>
              </a:ext>
            </a:extLst>
          </p:cNvPr>
          <p:cNvSpPr/>
          <p:nvPr/>
        </p:nvSpPr>
        <p:spPr>
          <a:xfrm>
            <a:off x="5284190" y="4799076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D3A1E24B-7325-4081-BFA2-D5349E9F5ACE}"/>
              </a:ext>
            </a:extLst>
          </p:cNvPr>
          <p:cNvSpPr txBox="1">
            <a:spLocks/>
          </p:cNvSpPr>
          <p:nvPr/>
        </p:nvSpPr>
        <p:spPr>
          <a:xfrm>
            <a:off x="6096000" y="4480716"/>
            <a:ext cx="6442239" cy="134570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de-DE" sz="2600" dirty="0">
                <a:solidFill>
                  <a:schemeClr val="tx1"/>
                </a:solidFill>
              </a:rPr>
              <a:t>Creating </a:t>
            </a:r>
            <a:r>
              <a:rPr lang="de-DE" sz="2600" dirty="0" err="1">
                <a:solidFill>
                  <a:schemeClr val="tx1"/>
                </a:solidFill>
              </a:rPr>
              <a:t>Insights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  <a:r>
              <a:rPr lang="de-DE" sz="2600" b="0" dirty="0" err="1">
                <a:solidFill>
                  <a:schemeClr val="tx1"/>
                </a:solidFill>
              </a:rPr>
              <a:t>through</a:t>
            </a:r>
            <a:r>
              <a:rPr lang="de-DE" sz="2600" b="0" dirty="0">
                <a:solidFill>
                  <a:schemeClr val="tx1"/>
                </a:solidFill>
              </a:rPr>
              <a:t> </a:t>
            </a:r>
            <a:r>
              <a:rPr lang="de-DE" sz="2600" b="0" dirty="0" err="1">
                <a:solidFill>
                  <a:schemeClr val="tx1"/>
                </a:solidFill>
              </a:rPr>
              <a:t>leading</a:t>
            </a:r>
            <a:r>
              <a:rPr lang="de-DE" sz="2600" b="0" dirty="0">
                <a:solidFill>
                  <a:schemeClr val="tx1"/>
                </a:solidFill>
              </a:rPr>
              <a:t> AI Software </a:t>
            </a:r>
            <a:r>
              <a:rPr lang="de-DE" sz="2600" b="0" dirty="0" err="1">
                <a:solidFill>
                  <a:schemeClr val="tx1"/>
                </a:solidFill>
              </a:rPr>
              <a:t>for</a:t>
            </a:r>
            <a:r>
              <a:rPr lang="de-DE" sz="2600" b="0" dirty="0">
                <a:solidFill>
                  <a:schemeClr val="tx1"/>
                </a:solidFill>
              </a:rPr>
              <a:t> </a:t>
            </a:r>
            <a:r>
              <a:rPr lang="de-DE" sz="2600" dirty="0" err="1">
                <a:solidFill>
                  <a:schemeClr val="tx1"/>
                </a:solidFill>
              </a:rPr>
              <a:t>data-driven</a:t>
            </a:r>
            <a:r>
              <a:rPr lang="de-DE" sz="2600" dirty="0">
                <a:solidFill>
                  <a:schemeClr val="tx1"/>
                </a:solidFill>
              </a:rPr>
              <a:t> deciscions </a:t>
            </a:r>
            <a:r>
              <a:rPr lang="de-DE" sz="2600" b="0" dirty="0" err="1">
                <a:solidFill>
                  <a:schemeClr val="tx1"/>
                </a:solidFill>
              </a:rPr>
              <a:t>to</a:t>
            </a:r>
            <a:r>
              <a:rPr lang="de-DE" sz="2600" b="0" dirty="0">
                <a:solidFill>
                  <a:schemeClr val="tx1"/>
                </a:solidFill>
              </a:rPr>
              <a:t> </a:t>
            </a:r>
            <a:r>
              <a:rPr lang="de-DE" sz="2600" b="0" dirty="0" err="1">
                <a:solidFill>
                  <a:schemeClr val="tx1"/>
                </a:solidFill>
              </a:rPr>
              <a:t>make</a:t>
            </a:r>
            <a:r>
              <a:rPr lang="de-DE" sz="2600" b="0" dirty="0">
                <a:solidFill>
                  <a:schemeClr val="tx1"/>
                </a:solidFill>
              </a:rPr>
              <a:t> </a:t>
            </a:r>
            <a:r>
              <a:rPr lang="de-DE" sz="2600" dirty="0" err="1">
                <a:solidFill>
                  <a:schemeClr val="tx1"/>
                </a:solidFill>
              </a:rPr>
              <a:t>healtcare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  <a:r>
              <a:rPr lang="de-DE" sz="2600" dirty="0" err="1">
                <a:solidFill>
                  <a:schemeClr val="tx1"/>
                </a:solidFill>
              </a:rPr>
              <a:t>accessible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  <a:r>
              <a:rPr lang="de-DE" sz="2600" dirty="0" err="1">
                <a:solidFill>
                  <a:schemeClr val="tx1"/>
                </a:solidFill>
              </a:rPr>
              <a:t>for</a:t>
            </a:r>
            <a:r>
              <a:rPr lang="de-DE" sz="2600" dirty="0">
                <a:solidFill>
                  <a:schemeClr val="tx1"/>
                </a:solidFill>
              </a:rPr>
              <a:t> </a:t>
            </a:r>
            <a:r>
              <a:rPr lang="de-DE" sz="2600" dirty="0" err="1">
                <a:solidFill>
                  <a:schemeClr val="tx1"/>
                </a:solidFill>
              </a:rPr>
              <a:t>anyone</a:t>
            </a:r>
            <a:endParaRPr lang="en-US" sz="2600" dirty="0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CBB8D3B1-024C-45E2-9C33-43DD85788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6361" y="3798496"/>
            <a:ext cx="2759924" cy="2759924"/>
          </a:xfrm>
          <a:prstGeom prst="rect">
            <a:avLst/>
          </a:prstGeom>
        </p:spPr>
      </p:pic>
      <p:pic>
        <p:nvPicPr>
          <p:cNvPr id="3082" name="Picture 10" descr="63+] Gandalf Wallpapers on WallpaperSafari">
            <a:extLst>
              <a:ext uri="{FF2B5EF4-FFF2-40B4-BE49-F238E27FC236}">
                <a16:creationId xmlns:a16="http://schemas.microsoft.com/office/drawing/2014/main" id="{BDA8D1EF-4473-4DED-9D4C-CFBA2B02B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2180132" y="4567169"/>
            <a:ext cx="1380008" cy="13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BAA5019A-F717-4827-B726-7CEB35D7A6D4}"/>
              </a:ext>
            </a:extLst>
          </p:cNvPr>
          <p:cNvSpPr txBox="1">
            <a:spLocks/>
          </p:cNvSpPr>
          <p:nvPr/>
        </p:nvSpPr>
        <p:spPr>
          <a:xfrm>
            <a:off x="72009" y="6091040"/>
            <a:ext cx="3123369" cy="52786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b="0" dirty="0">
                <a:solidFill>
                  <a:schemeClr val="tx1"/>
                </a:solidFill>
              </a:rPr>
              <a:t>Olorin [</a:t>
            </a:r>
            <a:r>
              <a:rPr lang="en-US" sz="2000" b="0" dirty="0" err="1">
                <a:solidFill>
                  <a:schemeClr val="tx1"/>
                </a:solidFill>
              </a:rPr>
              <a:t>oˈloːrin</a:t>
            </a:r>
            <a:r>
              <a:rPr lang="en-US" sz="2000" b="0" dirty="0">
                <a:solidFill>
                  <a:schemeClr val="tx1"/>
                </a:solidFill>
              </a:rPr>
              <a:t>] = Gandalf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3874AA5-F4CA-47D7-8E1E-C9F78BEEADE0}"/>
              </a:ext>
            </a:extLst>
          </p:cNvPr>
          <p:cNvSpPr/>
          <p:nvPr/>
        </p:nvSpPr>
        <p:spPr>
          <a:xfrm>
            <a:off x="10664536" y="84292"/>
            <a:ext cx="1378527" cy="383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fik 4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FBE834A8-5904-4D9C-88D0-8BB1E13C17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" t="-44" r="-143" b="25008"/>
          <a:stretch/>
        </p:blipFill>
        <p:spPr>
          <a:xfrm>
            <a:off x="7681428" y="1688199"/>
            <a:ext cx="1153861" cy="1153861"/>
          </a:xfrm>
          <a:prstGeom prst="flowChartConnector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5561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88638-F51B-45CE-B150-4EEBEAC2B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 err="1"/>
              <a:t>Olorin</a:t>
            </a:r>
            <a:r>
              <a:rPr lang="de-DE" sz="8000" dirty="0"/>
              <a:t> AI</a:t>
            </a:r>
            <a:endParaRPr lang="en-US" sz="8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400CFF-3B43-429B-83AA-9FCA5A9C9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Palantir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Healthcare</a:t>
            </a:r>
            <a:endParaRPr lang="en-US" dirty="0"/>
          </a:p>
        </p:txBody>
      </p:sp>
      <p:sp>
        <p:nvSpPr>
          <p:cNvPr id="4" name="Chevron 10">
            <a:extLst>
              <a:ext uri="{FF2B5EF4-FFF2-40B4-BE49-F238E27FC236}">
                <a16:creationId xmlns:a16="http://schemas.microsoft.com/office/drawing/2014/main" id="{8877F996-30F7-440A-852C-CE67BDB091BE}"/>
              </a:ext>
            </a:extLst>
          </p:cNvPr>
          <p:cNvSpPr/>
          <p:nvPr/>
        </p:nvSpPr>
        <p:spPr>
          <a:xfrm>
            <a:off x="4394159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hevron 13">
            <a:extLst>
              <a:ext uri="{FF2B5EF4-FFF2-40B4-BE49-F238E27FC236}">
                <a16:creationId xmlns:a16="http://schemas.microsoft.com/office/drawing/2014/main" id="{02097F03-FB5D-4805-AE47-138874C88F13}"/>
              </a:ext>
            </a:extLst>
          </p:cNvPr>
          <p:cNvSpPr/>
          <p:nvPr/>
        </p:nvSpPr>
        <p:spPr>
          <a:xfrm>
            <a:off x="4948621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Chevron 16">
            <a:extLst>
              <a:ext uri="{FF2B5EF4-FFF2-40B4-BE49-F238E27FC236}">
                <a16:creationId xmlns:a16="http://schemas.microsoft.com/office/drawing/2014/main" id="{E23331FF-987F-47D6-9BD2-4B129B722C7E}"/>
              </a:ext>
            </a:extLst>
          </p:cNvPr>
          <p:cNvSpPr/>
          <p:nvPr/>
        </p:nvSpPr>
        <p:spPr>
          <a:xfrm>
            <a:off x="5492632" y="5538183"/>
            <a:ext cx="782127" cy="851644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37C2977-7EAE-4500-B537-27DEFC7EB9D8}"/>
              </a:ext>
            </a:extLst>
          </p:cNvPr>
          <p:cNvSpPr txBox="1">
            <a:spLocks/>
          </p:cNvSpPr>
          <p:nvPr/>
        </p:nvSpPr>
        <p:spPr>
          <a:xfrm>
            <a:off x="6568408" y="5115838"/>
            <a:ext cx="6442239" cy="134570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</a:rPr>
              <a:t>Leading solution for data-driven predictive decision making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707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02F23-180F-4DE8-8DAA-98738F09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40E69-6EDA-419F-AC29-A5D9CACD87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9381" y="1710214"/>
            <a:ext cx="10515600" cy="4636794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datastreams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FC0A6-43DD-481A-9EE5-0D1FAC21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9427BD04-4B24-4E5E-AAC7-F30FD11551F0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16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A243C2-AF23-4294-8331-CECF88633BD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FFF4B0-77C8-419D-AC12-C19451097C15}"/>
              </a:ext>
            </a:extLst>
          </p:cNvPr>
          <p:cNvSpPr/>
          <p:nvPr/>
        </p:nvSpPr>
        <p:spPr>
          <a:xfrm>
            <a:off x="10664536" y="84292"/>
            <a:ext cx="1378527" cy="3831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5F894-2327-4D42-A6BB-6A3C72BB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1AF87-57B9-440F-A545-69AB9901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F6631B10-B58C-4252-8BE1-B94E3A5757E0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17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CAF61-5245-4FAF-92DD-891AFAD354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b="0" dirty="0" err="1">
                <a:solidFill>
                  <a:schemeClr val="tx1"/>
                </a:solidFill>
              </a:rPr>
              <a:t>Starting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r>
              <a:rPr lang="de-DE" b="0" dirty="0" err="1">
                <a:solidFill>
                  <a:schemeClr val="tx1"/>
                </a:solidFill>
              </a:rPr>
              <a:t>with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r>
              <a:rPr lang="de-DE" b="0" dirty="0" err="1">
                <a:solidFill>
                  <a:schemeClr val="tx1"/>
                </a:solidFill>
              </a:rPr>
              <a:t>two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r>
              <a:rPr lang="de-DE" b="0" dirty="0" err="1">
                <a:solidFill>
                  <a:schemeClr val="tx1"/>
                </a:solidFill>
              </a:rPr>
              <a:t>fields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r>
              <a:rPr lang="de-DE" b="0" dirty="0" err="1">
                <a:solidFill>
                  <a:schemeClr val="tx1"/>
                </a:solidFill>
              </a:rPr>
              <a:t>of</a:t>
            </a:r>
            <a:r>
              <a:rPr lang="de-DE" b="0" dirty="0">
                <a:solidFill>
                  <a:schemeClr val="tx1"/>
                </a:solidFill>
              </a:rPr>
              <a:t> </a:t>
            </a:r>
            <a:r>
              <a:rPr lang="de-DE" b="0" dirty="0" err="1">
                <a:solidFill>
                  <a:schemeClr val="tx1"/>
                </a:solidFill>
              </a:rPr>
              <a:t>activity</a:t>
            </a:r>
            <a:r>
              <a:rPr lang="de-DE" b="0" dirty="0">
                <a:solidFill>
                  <a:schemeClr val="tx1"/>
                </a:solidFill>
              </a:rPr>
              <a:t> (</a:t>
            </a:r>
            <a:r>
              <a:rPr lang="de-DE" b="0" dirty="0" err="1">
                <a:solidFill>
                  <a:schemeClr val="tx1"/>
                </a:solidFill>
              </a:rPr>
              <a:t>Examples</a:t>
            </a:r>
            <a:r>
              <a:rPr lang="de-DE" b="0" dirty="0">
                <a:solidFill>
                  <a:schemeClr val="tx1"/>
                </a:solidFill>
              </a:rPr>
              <a:t>)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C17A845-27F7-4A37-A441-1B9727E89709}"/>
              </a:ext>
            </a:extLst>
          </p:cNvPr>
          <p:cNvSpPr txBox="1">
            <a:spLocks/>
          </p:cNvSpPr>
          <p:nvPr/>
        </p:nvSpPr>
        <p:spPr>
          <a:xfrm>
            <a:off x="1705991" y="1555787"/>
            <a:ext cx="4124036" cy="8868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/>
              <a:t>Staffing in Healthcare</a:t>
            </a:r>
            <a:endParaRPr lang="en-US" sz="2400" b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9EA79BB-C2FB-427C-A9F4-28AA50261562}"/>
              </a:ext>
            </a:extLst>
          </p:cNvPr>
          <p:cNvSpPr txBox="1">
            <a:spLocks/>
          </p:cNvSpPr>
          <p:nvPr/>
        </p:nvSpPr>
        <p:spPr>
          <a:xfrm>
            <a:off x="6787881" y="1555788"/>
            <a:ext cx="4124037" cy="8868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/>
              <a:t>Supply Chains in Healthcare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6390B829-1575-4E9E-B936-BDABA882A7F2}"/>
              </a:ext>
            </a:extLst>
          </p:cNvPr>
          <p:cNvSpPr txBox="1">
            <a:spLocks/>
          </p:cNvSpPr>
          <p:nvPr/>
        </p:nvSpPr>
        <p:spPr>
          <a:xfrm>
            <a:off x="1533456" y="3827642"/>
            <a:ext cx="4750860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+mj-lt"/>
              </a:rPr>
              <a:t>Shortage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poor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distribution</a:t>
            </a:r>
            <a:br>
              <a:rPr lang="de-DE" sz="2000" dirty="0">
                <a:solidFill>
                  <a:schemeClr val="tx1"/>
                </a:solidFill>
                <a:latin typeface="+mj-lt"/>
              </a:rPr>
            </a:br>
            <a:r>
              <a:rPr lang="en-GB" sz="2000" b="0" dirty="0">
                <a:solidFill>
                  <a:schemeClr val="tx1"/>
                </a:solidFill>
                <a:latin typeface="+mj-lt"/>
              </a:rPr>
              <a:t>of workforce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Undersupply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>
                <a:solidFill>
                  <a:schemeClr val="tx1"/>
                </a:solidFill>
                <a:latin typeface="+mj-lt"/>
              </a:rPr>
              <a:t>Lot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Human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decision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making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1BE33EC-289E-46CE-99EB-97C3729B3E8F}"/>
              </a:ext>
            </a:extLst>
          </p:cNvPr>
          <p:cNvSpPr txBox="1">
            <a:spLocks/>
          </p:cNvSpPr>
          <p:nvPr/>
        </p:nvSpPr>
        <p:spPr>
          <a:xfrm>
            <a:off x="6679844" y="3871772"/>
            <a:ext cx="4890971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+mj-lt"/>
              </a:rPr>
              <a:t>Shortage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poor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distribution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br>
              <a:rPr lang="de-DE" sz="2000" dirty="0">
                <a:solidFill>
                  <a:schemeClr val="tx1"/>
                </a:solidFill>
                <a:latin typeface="+mj-lt"/>
              </a:rPr>
            </a:b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med.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products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>
                <a:solidFill>
                  <a:schemeClr val="tx1"/>
                </a:solidFill>
                <a:latin typeface="+mj-lt"/>
              </a:rPr>
              <a:t>Lot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Human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decision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making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CB399546-D6F9-4798-895C-D6C777073A13}"/>
              </a:ext>
            </a:extLst>
          </p:cNvPr>
          <p:cNvSpPr txBox="1">
            <a:spLocks/>
          </p:cNvSpPr>
          <p:nvPr/>
        </p:nvSpPr>
        <p:spPr>
          <a:xfrm rot="16200000">
            <a:off x="97962" y="2521181"/>
            <a:ext cx="1208039" cy="8868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9A662F0F-101D-42F7-8A5E-95F324E28972}"/>
              </a:ext>
            </a:extLst>
          </p:cNvPr>
          <p:cNvSpPr txBox="1">
            <a:spLocks/>
          </p:cNvSpPr>
          <p:nvPr/>
        </p:nvSpPr>
        <p:spPr>
          <a:xfrm>
            <a:off x="1533456" y="2576399"/>
            <a:ext cx="4902289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Hospitals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(ICU,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Surgery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, Imaging, Emergency)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Outpatient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(Imaging)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Service Providers</a:t>
            </a:r>
            <a:endParaRPr lang="en-GB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6CF24B1-366A-45BD-BEA9-74AA9F7EE8B5}"/>
              </a:ext>
            </a:extLst>
          </p:cNvPr>
          <p:cNvSpPr txBox="1">
            <a:spLocks/>
          </p:cNvSpPr>
          <p:nvPr/>
        </p:nvSpPr>
        <p:spPr>
          <a:xfrm>
            <a:off x="6670074" y="2577914"/>
            <a:ext cx="4359650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+mj-lt"/>
              </a:rPr>
              <a:t>Wholesalers</a:t>
            </a:r>
            <a:endParaRPr lang="de-DE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Medtech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Pharma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</a:t>
            </a:r>
            <a:br>
              <a:rPr lang="de-DE" sz="2000" b="0" dirty="0">
                <a:solidFill>
                  <a:schemeClr val="tx1"/>
                </a:solidFill>
                <a:latin typeface="+mj-lt"/>
              </a:rPr>
            </a:br>
            <a:r>
              <a:rPr lang="de-DE" sz="2000" b="0" dirty="0">
                <a:solidFill>
                  <a:schemeClr val="tx1"/>
                </a:solidFill>
                <a:latin typeface="+mj-lt"/>
              </a:rPr>
              <a:t>(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with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distribution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latin typeface="+mj-lt"/>
              </a:rPr>
              <a:t>channels</a:t>
            </a:r>
            <a:r>
              <a:rPr lang="de-DE" sz="2000" b="0" dirty="0">
                <a:solidFill>
                  <a:schemeClr val="tx1"/>
                </a:solidFill>
                <a:latin typeface="+mj-lt"/>
              </a:rPr>
              <a:t>)</a:t>
            </a:r>
            <a:endParaRPr lang="en-GB" sz="2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D3A6CC-3FA5-4CA0-9CCE-605F27C5AADC}"/>
              </a:ext>
            </a:extLst>
          </p:cNvPr>
          <p:cNvSpPr txBox="1">
            <a:spLocks/>
          </p:cNvSpPr>
          <p:nvPr/>
        </p:nvSpPr>
        <p:spPr>
          <a:xfrm rot="16200000">
            <a:off x="75809" y="4012941"/>
            <a:ext cx="1257446" cy="8868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29EF560C-6E64-4825-B30F-8825C9877A41}"/>
              </a:ext>
            </a:extLst>
          </p:cNvPr>
          <p:cNvSpPr txBox="1">
            <a:spLocks/>
          </p:cNvSpPr>
          <p:nvPr/>
        </p:nvSpPr>
        <p:spPr>
          <a:xfrm rot="16200000">
            <a:off x="7377" y="5509797"/>
            <a:ext cx="1389210" cy="8868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1C037E1-53C6-464E-BCD5-D65584AB241B}"/>
              </a:ext>
            </a:extLst>
          </p:cNvPr>
          <p:cNvSpPr txBox="1">
            <a:spLocks/>
          </p:cNvSpPr>
          <p:nvPr/>
        </p:nvSpPr>
        <p:spPr>
          <a:xfrm>
            <a:off x="1533456" y="5236912"/>
            <a:ext cx="4791630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+mj-lt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distribution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2000" b="0" dirty="0">
                <a:solidFill>
                  <a:schemeClr val="tx1"/>
                </a:solidFill>
                <a:latin typeface="+mj-lt"/>
              </a:rPr>
              <a:t>of patient-worker ratio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  <a:latin typeface="+mj-lt"/>
              </a:rPr>
              <a:t>Lower costs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  <a:latin typeface="+mj-lt"/>
              </a:rPr>
              <a:t>Increase of </a:t>
            </a:r>
            <a:r>
              <a:rPr lang="en-GB" sz="2000" dirty="0">
                <a:solidFill>
                  <a:schemeClr val="tx1"/>
                </a:solidFill>
                <a:latin typeface="+mj-lt"/>
              </a:rPr>
              <a:t>Revenues</a:t>
            </a:r>
            <a:r>
              <a:rPr lang="en-GB" sz="2000" b="0" dirty="0">
                <a:solidFill>
                  <a:schemeClr val="tx1"/>
                </a:solidFill>
                <a:latin typeface="+mj-lt"/>
              </a:rPr>
              <a:t> (increasing sales)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E383A1F4-9DC4-4A8F-9EC8-05E1912066DF}"/>
              </a:ext>
            </a:extLst>
          </p:cNvPr>
          <p:cNvSpPr txBox="1">
            <a:spLocks/>
          </p:cNvSpPr>
          <p:nvPr/>
        </p:nvSpPr>
        <p:spPr>
          <a:xfrm>
            <a:off x="6670074" y="5173348"/>
            <a:ext cx="4791630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  <a:latin typeface="+mj-lt"/>
              </a:rPr>
              <a:t>Better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distribution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GB" sz="2000" b="0" dirty="0">
                <a:solidFill>
                  <a:schemeClr val="tx1"/>
                </a:solidFill>
                <a:latin typeface="+mj-lt"/>
              </a:rPr>
              <a:t>&amp; </a:t>
            </a:r>
            <a:r>
              <a:rPr lang="en-GB" sz="2000" dirty="0">
                <a:solidFill>
                  <a:schemeClr val="tx1"/>
                </a:solidFill>
                <a:latin typeface="+mj-lt"/>
              </a:rPr>
              <a:t>Insights</a:t>
            </a:r>
            <a:endParaRPr lang="en-GB" sz="2000" b="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  <a:latin typeface="+mj-lt"/>
              </a:rPr>
              <a:t>Lower costs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  <a:latin typeface="+mj-lt"/>
              </a:rPr>
              <a:t>Increase of </a:t>
            </a:r>
            <a:r>
              <a:rPr lang="en-GB" sz="2000" dirty="0">
                <a:solidFill>
                  <a:schemeClr val="tx1"/>
                </a:solidFill>
                <a:latin typeface="+mj-lt"/>
              </a:rPr>
              <a:t>Revenues</a:t>
            </a:r>
            <a:r>
              <a:rPr lang="en-GB" sz="2000" b="0" dirty="0">
                <a:solidFill>
                  <a:schemeClr val="tx1"/>
                </a:solidFill>
                <a:latin typeface="+mj-lt"/>
              </a:rPr>
              <a:t> (increasing sales)</a:t>
            </a:r>
            <a:endParaRPr lang="de-DE" sz="20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93F9EF6-0D12-4E90-AF6A-3DCCC761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02" y="3426615"/>
            <a:ext cx="1136072" cy="28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ECAF3D-D281-4368-B73E-5C17F22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51" y="2895513"/>
            <a:ext cx="1162276" cy="2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F46265DF-58DA-4FA0-AAF3-D1A3B75F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32" y="3211438"/>
            <a:ext cx="1136072" cy="28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llkommen | Radiologie München">
            <a:extLst>
              <a:ext uri="{FF2B5EF4-FFF2-40B4-BE49-F238E27FC236}">
                <a16:creationId xmlns:a16="http://schemas.microsoft.com/office/drawing/2014/main" id="{2B91B179-C7C9-40FE-805F-D29E963B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18" y="3212782"/>
            <a:ext cx="820016" cy="32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2E749A15-F19A-4FF8-A14B-8C272E08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269" y="2664197"/>
            <a:ext cx="638667" cy="3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HOENIX Pharmahandel GmbH &amp; Co KG - Leipzig (OSL), Talent Company Job Wall  Partner, Wer ist dabei? - Strahlemann® - Bildung ist Herzenssache.">
            <a:extLst>
              <a:ext uri="{FF2B5EF4-FFF2-40B4-BE49-F238E27FC236}">
                <a16:creationId xmlns:a16="http://schemas.microsoft.com/office/drawing/2014/main" id="{CBFA93B7-03FE-4D24-9FE1-99670D8C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265" y="2450476"/>
            <a:ext cx="702228" cy="7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Roche - Wikipedia">
            <a:extLst>
              <a:ext uri="{FF2B5EF4-FFF2-40B4-BE49-F238E27FC236}">
                <a16:creationId xmlns:a16="http://schemas.microsoft.com/office/drawing/2014/main" id="{408FF677-071D-48FF-9B3D-181BE238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482" y="3070267"/>
            <a:ext cx="567435" cy="2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17">
            <a:extLst>
              <a:ext uri="{FF2B5EF4-FFF2-40B4-BE49-F238E27FC236}">
                <a16:creationId xmlns:a16="http://schemas.microsoft.com/office/drawing/2014/main" id="{03D4A9D0-D234-4D61-9390-EA8D83D9953C}"/>
              </a:ext>
            </a:extLst>
          </p:cNvPr>
          <p:cNvCxnSpPr>
            <a:cxnSpLocks/>
          </p:cNvCxnSpPr>
          <p:nvPr/>
        </p:nvCxnSpPr>
        <p:spPr>
          <a:xfrm>
            <a:off x="6539831" y="1607127"/>
            <a:ext cx="0" cy="4975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38" name="Picture 22" descr="Teladoc Health Aktie: Abgestürzter Telemedizin-Anbieter kaufenswert?">
            <a:extLst>
              <a:ext uri="{FF2B5EF4-FFF2-40B4-BE49-F238E27FC236}">
                <a16:creationId xmlns:a16="http://schemas.microsoft.com/office/drawing/2014/main" id="{B5240A22-D4B2-4460-BA08-F3F01945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25" y="3152680"/>
            <a:ext cx="1532286" cy="49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5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D9725-5965-4E2C-A680-038889CB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Problem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9CCFC4-926B-45BD-85E8-6DB22550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98311DF1-71C5-40BC-847A-37F10FF6998F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2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EB6C11-E3CC-49D3-A2AC-6E68F2B630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3537" y="1326199"/>
            <a:ext cx="379971" cy="485772"/>
          </a:xfrm>
        </p:spPr>
        <p:txBody>
          <a:bodyPr/>
          <a:lstStyle/>
          <a:p>
            <a:r>
              <a:rPr lang="de-DE" b="0" dirty="0">
                <a:solidFill>
                  <a:schemeClr val="tx1"/>
                </a:solidFill>
              </a:rPr>
              <a:t>&amp;</a:t>
            </a:r>
            <a:endParaRPr lang="en-US" b="0" dirty="0">
              <a:solidFill>
                <a:schemeClr val="tx1"/>
              </a:solidFill>
            </a:endParaRPr>
          </a:p>
        </p:txBody>
      </p:sp>
      <p:grpSp>
        <p:nvGrpSpPr>
          <p:cNvPr id="24" name="Group 33">
            <a:extLst>
              <a:ext uri="{FF2B5EF4-FFF2-40B4-BE49-F238E27FC236}">
                <a16:creationId xmlns:a16="http://schemas.microsoft.com/office/drawing/2014/main" id="{E4FC6501-560B-4E88-851D-0C4C1E257857}"/>
              </a:ext>
            </a:extLst>
          </p:cNvPr>
          <p:cNvGrpSpPr/>
          <p:nvPr/>
        </p:nvGrpSpPr>
        <p:grpSpPr>
          <a:xfrm>
            <a:off x="5592071" y="2210056"/>
            <a:ext cx="1333171" cy="1333170"/>
            <a:chOff x="2086790" y="1303475"/>
            <a:chExt cx="1333171" cy="1333170"/>
          </a:xfrm>
          <a:solidFill>
            <a:schemeClr val="tx1"/>
          </a:solidFill>
        </p:grpSpPr>
        <p:sp>
          <p:nvSpPr>
            <p:cNvPr id="25" name="Oval 34">
              <a:extLst>
                <a:ext uri="{FF2B5EF4-FFF2-40B4-BE49-F238E27FC236}">
                  <a16:creationId xmlns:a16="http://schemas.microsoft.com/office/drawing/2014/main" id="{38C1FB09-EA39-4BAE-B99A-076117A308C7}"/>
                </a:ext>
              </a:extLst>
            </p:cNvPr>
            <p:cNvSpPr/>
            <p:nvPr/>
          </p:nvSpPr>
          <p:spPr>
            <a:xfrm>
              <a:off x="2086790" y="1303475"/>
              <a:ext cx="1333171" cy="13331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43">
              <a:extLst>
                <a:ext uri="{FF2B5EF4-FFF2-40B4-BE49-F238E27FC236}">
                  <a16:creationId xmlns:a16="http://schemas.microsoft.com/office/drawing/2014/main" id="{14903BB9-BCE9-4875-B2A4-CB41FF04E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6537" y="1353221"/>
              <a:ext cx="1233678" cy="1233677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46">
            <a:extLst>
              <a:ext uri="{FF2B5EF4-FFF2-40B4-BE49-F238E27FC236}">
                <a16:creationId xmlns:a16="http://schemas.microsoft.com/office/drawing/2014/main" id="{A294DB0D-8119-4D20-9891-2A86E4A41A2C}"/>
              </a:ext>
            </a:extLst>
          </p:cNvPr>
          <p:cNvGrpSpPr/>
          <p:nvPr/>
        </p:nvGrpSpPr>
        <p:grpSpPr>
          <a:xfrm>
            <a:off x="9400490" y="2238656"/>
            <a:ext cx="1333170" cy="1333170"/>
            <a:chOff x="5776070" y="1303290"/>
            <a:chExt cx="1333170" cy="1333170"/>
          </a:xfrm>
          <a:solidFill>
            <a:schemeClr val="tx1"/>
          </a:solidFill>
        </p:grpSpPr>
        <p:sp>
          <p:nvSpPr>
            <p:cNvPr id="28" name="Oval 47">
              <a:extLst>
                <a:ext uri="{FF2B5EF4-FFF2-40B4-BE49-F238E27FC236}">
                  <a16:creationId xmlns:a16="http://schemas.microsoft.com/office/drawing/2014/main" id="{0D4679F3-4B98-496F-AEA4-A3DA4A4B7532}"/>
                </a:ext>
              </a:extLst>
            </p:cNvPr>
            <p:cNvSpPr/>
            <p:nvPr/>
          </p:nvSpPr>
          <p:spPr>
            <a:xfrm>
              <a:off x="5776070" y="1303290"/>
              <a:ext cx="1333170" cy="13331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48">
              <a:extLst>
                <a:ext uri="{FF2B5EF4-FFF2-40B4-BE49-F238E27FC236}">
                  <a16:creationId xmlns:a16="http://schemas.microsoft.com/office/drawing/2014/main" id="{B744743A-ED63-4BA0-B7C0-7600810DD4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5816" y="1353036"/>
              <a:ext cx="1233677" cy="1233677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50">
            <a:extLst>
              <a:ext uri="{FF2B5EF4-FFF2-40B4-BE49-F238E27FC236}">
                <a16:creationId xmlns:a16="http://schemas.microsoft.com/office/drawing/2014/main" id="{AC66752E-ED02-4E05-B7C7-9CAB04EB2688}"/>
              </a:ext>
            </a:extLst>
          </p:cNvPr>
          <p:cNvGrpSpPr/>
          <p:nvPr/>
        </p:nvGrpSpPr>
        <p:grpSpPr>
          <a:xfrm>
            <a:off x="1790726" y="2244236"/>
            <a:ext cx="1333170" cy="1333170"/>
            <a:chOff x="9757648" y="1303290"/>
            <a:chExt cx="1333170" cy="1333170"/>
          </a:xfrm>
          <a:solidFill>
            <a:schemeClr val="tx1"/>
          </a:solidFill>
        </p:grpSpPr>
        <p:sp>
          <p:nvSpPr>
            <p:cNvPr id="31" name="Oval 51">
              <a:extLst>
                <a:ext uri="{FF2B5EF4-FFF2-40B4-BE49-F238E27FC236}">
                  <a16:creationId xmlns:a16="http://schemas.microsoft.com/office/drawing/2014/main" id="{D2810281-BD2A-447D-AA28-6CD6EA027553}"/>
                </a:ext>
              </a:extLst>
            </p:cNvPr>
            <p:cNvSpPr/>
            <p:nvPr/>
          </p:nvSpPr>
          <p:spPr>
            <a:xfrm>
              <a:off x="9757648" y="1303290"/>
              <a:ext cx="1333170" cy="13331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52">
              <a:extLst>
                <a:ext uri="{FF2B5EF4-FFF2-40B4-BE49-F238E27FC236}">
                  <a16:creationId xmlns:a16="http://schemas.microsoft.com/office/drawing/2014/main" id="{E2CFACAA-BE44-4049-B3C4-8BAFDC1FC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7396" y="1353037"/>
              <a:ext cx="1233677" cy="1233677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3" name="Picture 13">
            <a:extLst>
              <a:ext uri="{FF2B5EF4-FFF2-40B4-BE49-F238E27FC236}">
                <a16:creationId xmlns:a16="http://schemas.microsoft.com/office/drawing/2014/main" id="{293D2ADC-1795-4105-B25D-42B6CEEFE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58" y="2471870"/>
            <a:ext cx="809543" cy="809543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34" name="Picture 19">
            <a:extLst>
              <a:ext uri="{FF2B5EF4-FFF2-40B4-BE49-F238E27FC236}">
                <a16:creationId xmlns:a16="http://schemas.microsoft.com/office/drawing/2014/main" id="{B30F40E6-09E7-4055-93F6-57C2FA5C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07" y="2471870"/>
            <a:ext cx="897759" cy="89775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35" name="Picture 27">
            <a:extLst>
              <a:ext uri="{FF2B5EF4-FFF2-40B4-BE49-F238E27FC236}">
                <a16:creationId xmlns:a16="http://schemas.microsoft.com/office/drawing/2014/main" id="{A80C88C1-5DC1-4FA0-AFFE-5F3F2C139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19" y="2419774"/>
            <a:ext cx="792176" cy="792176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37" name="Titel 1">
            <a:extLst>
              <a:ext uri="{FF2B5EF4-FFF2-40B4-BE49-F238E27FC236}">
                <a16:creationId xmlns:a16="http://schemas.microsoft.com/office/drawing/2014/main" id="{7C7C643A-03D2-427A-A2C7-7F1DEAE532E8}"/>
              </a:ext>
            </a:extLst>
          </p:cNvPr>
          <p:cNvSpPr txBox="1">
            <a:spLocks/>
          </p:cNvSpPr>
          <p:nvPr/>
        </p:nvSpPr>
        <p:spPr>
          <a:xfrm>
            <a:off x="921547" y="3533112"/>
            <a:ext cx="3584711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No Real-World Data</a:t>
            </a:r>
          </a:p>
        </p:txBody>
      </p:sp>
      <p:cxnSp>
        <p:nvCxnSpPr>
          <p:cNvPr id="40" name="Straight Connector 55">
            <a:extLst>
              <a:ext uri="{FF2B5EF4-FFF2-40B4-BE49-F238E27FC236}">
                <a16:creationId xmlns:a16="http://schemas.microsoft.com/office/drawing/2014/main" id="{E3AB6901-3C36-48C9-9AD6-4E263A2214AE}"/>
              </a:ext>
            </a:extLst>
          </p:cNvPr>
          <p:cNvCxnSpPr>
            <a:cxnSpLocks/>
          </p:cNvCxnSpPr>
          <p:nvPr/>
        </p:nvCxnSpPr>
        <p:spPr>
          <a:xfrm>
            <a:off x="4337395" y="2063636"/>
            <a:ext cx="0" cy="35999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56">
            <a:extLst>
              <a:ext uri="{FF2B5EF4-FFF2-40B4-BE49-F238E27FC236}">
                <a16:creationId xmlns:a16="http://schemas.microsoft.com/office/drawing/2014/main" id="{5EA15BEE-0E60-4C29-85F6-9EA2E0115787}"/>
              </a:ext>
            </a:extLst>
          </p:cNvPr>
          <p:cNvCxnSpPr>
            <a:cxnSpLocks/>
          </p:cNvCxnSpPr>
          <p:nvPr/>
        </p:nvCxnSpPr>
        <p:spPr>
          <a:xfrm>
            <a:off x="8145814" y="2063636"/>
            <a:ext cx="0" cy="35999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el 1">
            <a:extLst>
              <a:ext uri="{FF2B5EF4-FFF2-40B4-BE49-F238E27FC236}">
                <a16:creationId xmlns:a16="http://schemas.microsoft.com/office/drawing/2014/main" id="{C87DFDB8-321F-4F5D-84DE-D6A3FDDCBDC6}"/>
              </a:ext>
            </a:extLst>
          </p:cNvPr>
          <p:cNvSpPr txBox="1">
            <a:spLocks/>
          </p:cNvSpPr>
          <p:nvPr/>
        </p:nvSpPr>
        <p:spPr>
          <a:xfrm>
            <a:off x="4464360" y="3533111"/>
            <a:ext cx="3681454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Resource consuming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0A67B400-73F9-4E89-80DD-6D7EF4FF6F3D}"/>
              </a:ext>
            </a:extLst>
          </p:cNvPr>
          <p:cNvSpPr txBox="1">
            <a:spLocks/>
          </p:cNvSpPr>
          <p:nvPr/>
        </p:nvSpPr>
        <p:spPr>
          <a:xfrm>
            <a:off x="8565047" y="3530952"/>
            <a:ext cx="3023277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Expensive</a:t>
            </a:r>
          </a:p>
        </p:txBody>
      </p:sp>
      <p:cxnSp>
        <p:nvCxnSpPr>
          <p:cNvPr id="44" name="Connector: Elbow 88">
            <a:extLst>
              <a:ext uri="{FF2B5EF4-FFF2-40B4-BE49-F238E27FC236}">
                <a16:creationId xmlns:a16="http://schemas.microsoft.com/office/drawing/2014/main" id="{7C7B55D1-C62C-4135-AA1A-3647674BAE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9650" y="1523560"/>
            <a:ext cx="12700" cy="8137044"/>
          </a:xfrm>
          <a:prstGeom prst="bentConnector3">
            <a:avLst>
              <a:gd name="adj1" fmla="val 1800000"/>
            </a:avLst>
          </a:prstGeom>
          <a:ln w="12700">
            <a:solidFill>
              <a:srgbClr val="242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26">
            <a:extLst>
              <a:ext uri="{FF2B5EF4-FFF2-40B4-BE49-F238E27FC236}">
                <a16:creationId xmlns:a16="http://schemas.microsoft.com/office/drawing/2014/main" id="{7AA27048-B626-40E0-A617-6F2B2234D1E2}"/>
              </a:ext>
            </a:extLst>
          </p:cNvPr>
          <p:cNvSpPr/>
          <p:nvPr/>
        </p:nvSpPr>
        <p:spPr>
          <a:xfrm flipV="1">
            <a:off x="755904" y="4309453"/>
            <a:ext cx="292608" cy="73152"/>
          </a:xfrm>
          <a:prstGeom prst="rect">
            <a:avLst/>
          </a:prstGeom>
          <a:solidFill>
            <a:srgbClr val="00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046B9497-737F-41E3-B08E-FC8DB556B837}"/>
              </a:ext>
            </a:extLst>
          </p:cNvPr>
          <p:cNvSpPr/>
          <p:nvPr/>
        </p:nvSpPr>
        <p:spPr>
          <a:xfrm flipV="1">
            <a:off x="4564322" y="4309453"/>
            <a:ext cx="292608" cy="73152"/>
          </a:xfrm>
          <a:prstGeom prst="rect">
            <a:avLst/>
          </a:prstGeom>
          <a:solidFill>
            <a:srgbClr val="00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C23D035F-F03A-4B02-923C-80C49ECBE27B}"/>
              </a:ext>
            </a:extLst>
          </p:cNvPr>
          <p:cNvSpPr/>
          <p:nvPr/>
        </p:nvSpPr>
        <p:spPr>
          <a:xfrm flipV="1">
            <a:off x="8372741" y="4309453"/>
            <a:ext cx="292608" cy="73152"/>
          </a:xfrm>
          <a:prstGeom prst="rect">
            <a:avLst/>
          </a:prstGeom>
          <a:solidFill>
            <a:srgbClr val="00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itel 1">
            <a:extLst>
              <a:ext uri="{FF2B5EF4-FFF2-40B4-BE49-F238E27FC236}">
                <a16:creationId xmlns:a16="http://schemas.microsoft.com/office/drawing/2014/main" id="{70D9B70E-1A24-4E56-ABF1-D9D0B3F239BB}"/>
              </a:ext>
            </a:extLst>
          </p:cNvPr>
          <p:cNvSpPr txBox="1">
            <a:spLocks/>
          </p:cNvSpPr>
          <p:nvPr/>
        </p:nvSpPr>
        <p:spPr>
          <a:xfrm>
            <a:off x="1181315" y="4178274"/>
            <a:ext cx="3023277" cy="119935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1600" b="0" dirty="0">
                <a:solidFill>
                  <a:schemeClr val="tx1"/>
                </a:solidFill>
              </a:rPr>
              <a:t>Knowledge for process optimizations </a:t>
            </a:r>
            <a:r>
              <a:rPr lang="en-GB" sz="1600" dirty="0">
                <a:solidFill>
                  <a:schemeClr val="tx1"/>
                </a:solidFill>
              </a:rPr>
              <a:t>based on assumptions</a:t>
            </a:r>
            <a:r>
              <a:rPr lang="en-GB" sz="1600" b="0" dirty="0">
                <a:solidFill>
                  <a:schemeClr val="tx1"/>
                </a:solidFill>
              </a:rPr>
              <a:t>, not on exact live data and predictions.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573B5305-674E-468F-BDA9-0E88DFAB5453}"/>
              </a:ext>
            </a:extLst>
          </p:cNvPr>
          <p:cNvSpPr txBox="1">
            <a:spLocks/>
          </p:cNvSpPr>
          <p:nvPr/>
        </p:nvSpPr>
        <p:spPr>
          <a:xfrm>
            <a:off x="4989732" y="4223314"/>
            <a:ext cx="3023277" cy="129490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1600" b="0" dirty="0">
                <a:solidFill>
                  <a:schemeClr val="tx1"/>
                </a:solidFill>
              </a:rPr>
              <a:t>Due to poor planning staff (already in short supply) is </a:t>
            </a:r>
            <a:r>
              <a:rPr lang="en-GB" sz="1600" dirty="0">
                <a:solidFill>
                  <a:schemeClr val="tx1"/>
                </a:solidFill>
              </a:rPr>
              <a:t>not</a:t>
            </a:r>
            <a:r>
              <a:rPr lang="en-GB" sz="1600" b="0" dirty="0">
                <a:solidFill>
                  <a:schemeClr val="tx1"/>
                </a:solidFill>
              </a:rPr>
              <a:t> deployed in a manner of </a:t>
            </a:r>
            <a:r>
              <a:rPr lang="en-GB" sz="1600" dirty="0">
                <a:solidFill>
                  <a:schemeClr val="tx1"/>
                </a:solidFill>
              </a:rPr>
              <a:t>resources</a:t>
            </a:r>
            <a:r>
              <a:rPr lang="en-GB" sz="1600" b="0" dirty="0">
                <a:solidFill>
                  <a:schemeClr val="tx1"/>
                </a:solidFill>
              </a:rPr>
              <a:t>. GER has </a:t>
            </a:r>
            <a:r>
              <a:rPr lang="en-GB" sz="1600" dirty="0">
                <a:solidFill>
                  <a:schemeClr val="tx1"/>
                </a:solidFill>
              </a:rPr>
              <a:t>shortage</a:t>
            </a:r>
            <a:r>
              <a:rPr lang="en-GB" sz="1600" b="0" dirty="0">
                <a:solidFill>
                  <a:schemeClr val="tx1"/>
                </a:solidFill>
              </a:rPr>
              <a:t> of </a:t>
            </a:r>
            <a:r>
              <a:rPr lang="en-GB" sz="1600" dirty="0">
                <a:solidFill>
                  <a:schemeClr val="tx1"/>
                </a:solidFill>
              </a:rPr>
              <a:t>300,000 nurses </a:t>
            </a:r>
            <a:r>
              <a:rPr lang="en-GB" sz="1600" b="0" dirty="0">
                <a:solidFill>
                  <a:schemeClr val="tx1"/>
                </a:solidFill>
              </a:rPr>
              <a:t>and </a:t>
            </a:r>
            <a:r>
              <a:rPr lang="en-GB" sz="1600" dirty="0">
                <a:solidFill>
                  <a:schemeClr val="tx1"/>
                </a:solidFill>
              </a:rPr>
              <a:t>6,300 physicians </a:t>
            </a:r>
            <a:r>
              <a:rPr lang="en-GB" sz="1600" b="0" dirty="0">
                <a:solidFill>
                  <a:schemeClr val="tx1"/>
                </a:solidFill>
              </a:rPr>
              <a:t>by 2030.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9D3E6DB3-01B9-44DE-A7AF-0D2EA9A76693}"/>
              </a:ext>
            </a:extLst>
          </p:cNvPr>
          <p:cNvSpPr txBox="1">
            <a:spLocks/>
          </p:cNvSpPr>
          <p:nvPr/>
        </p:nvSpPr>
        <p:spPr>
          <a:xfrm>
            <a:off x="8892275" y="4180361"/>
            <a:ext cx="3023277" cy="133785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GB" sz="1600" b="0" dirty="0">
                <a:solidFill>
                  <a:schemeClr val="tx1"/>
                </a:solidFill>
              </a:rPr>
              <a:t>Suboptimal processes cost money.</a:t>
            </a:r>
            <a:br>
              <a:rPr lang="en-GB" sz="1600" b="0" dirty="0">
                <a:solidFill>
                  <a:schemeClr val="tx1"/>
                </a:solidFill>
              </a:rPr>
            </a:br>
            <a:r>
              <a:rPr lang="en-GB" sz="1600" b="0" dirty="0">
                <a:solidFill>
                  <a:schemeClr val="tx1"/>
                </a:solidFill>
              </a:rPr>
              <a:t>Healthcare in GER costs about </a:t>
            </a:r>
            <a:r>
              <a:rPr lang="en-GB" sz="1600" dirty="0">
                <a:solidFill>
                  <a:schemeClr val="tx1"/>
                </a:solidFill>
              </a:rPr>
              <a:t>410</a:t>
            </a:r>
            <a:r>
              <a:rPr lang="en-GB" sz="1600" b="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chemeClr val="tx1"/>
                </a:solidFill>
              </a:rPr>
              <a:t>billion</a:t>
            </a:r>
            <a:r>
              <a:rPr lang="en-GB" sz="1600" b="0" dirty="0">
                <a:solidFill>
                  <a:schemeClr val="tx1"/>
                </a:solidFill>
              </a:rPr>
              <a:t> per Y (</a:t>
            </a:r>
            <a:r>
              <a:rPr lang="en-GB" sz="1600" dirty="0">
                <a:solidFill>
                  <a:schemeClr val="tx1"/>
                </a:solidFill>
              </a:rPr>
              <a:t>5% </a:t>
            </a:r>
            <a:r>
              <a:rPr lang="en-GB" sz="1600" b="0" dirty="0">
                <a:solidFill>
                  <a:schemeClr val="tx1"/>
                </a:solidFill>
              </a:rPr>
              <a:t>CAGR) &amp; hospitals are increasingly facing </a:t>
            </a:r>
            <a:r>
              <a:rPr lang="en-GB" sz="1600" dirty="0">
                <a:solidFill>
                  <a:schemeClr val="tx1"/>
                </a:solidFill>
              </a:rPr>
              <a:t>financial difficulties</a:t>
            </a:r>
            <a:r>
              <a:rPr lang="en-GB" sz="1600" b="0" dirty="0">
                <a:solidFill>
                  <a:schemeClr val="tx1"/>
                </a:solidFill>
              </a:rPr>
              <a:t>.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3" name="Titel 1">
            <a:extLst>
              <a:ext uri="{FF2B5EF4-FFF2-40B4-BE49-F238E27FC236}">
                <a16:creationId xmlns:a16="http://schemas.microsoft.com/office/drawing/2014/main" id="{8EF9C1F4-2578-42E0-BFD8-C440D5A98C1D}"/>
              </a:ext>
            </a:extLst>
          </p:cNvPr>
          <p:cNvSpPr txBox="1">
            <a:spLocks/>
          </p:cNvSpPr>
          <p:nvPr/>
        </p:nvSpPr>
        <p:spPr>
          <a:xfrm>
            <a:off x="1135875" y="5861355"/>
            <a:ext cx="10617368" cy="79490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GB" sz="2400" b="0" dirty="0">
                <a:solidFill>
                  <a:schemeClr val="tx1"/>
                </a:solidFill>
              </a:rPr>
              <a:t>Due to </a:t>
            </a:r>
            <a:r>
              <a:rPr lang="en-GB" sz="2400" dirty="0">
                <a:solidFill>
                  <a:schemeClr val="tx1"/>
                </a:solidFill>
              </a:rPr>
              <a:t>lack of data insights</a:t>
            </a:r>
            <a:r>
              <a:rPr lang="en-GB" sz="2400" b="0" dirty="0">
                <a:solidFill>
                  <a:schemeClr val="tx1"/>
                </a:solidFill>
              </a:rPr>
              <a:t>, processes in healthcare are often </a:t>
            </a:r>
          </a:p>
          <a:p>
            <a:pPr algn="ctr"/>
            <a:r>
              <a:rPr lang="en-GB" sz="2400" b="0" dirty="0">
                <a:solidFill>
                  <a:schemeClr val="tx1"/>
                </a:solidFill>
              </a:rPr>
              <a:t>non-transparent and therefore resource-consuming and expensive.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56" name="Titel 1">
            <a:extLst>
              <a:ext uri="{FF2B5EF4-FFF2-40B4-BE49-F238E27FC236}">
                <a16:creationId xmlns:a16="http://schemas.microsoft.com/office/drawing/2014/main" id="{D9219C8E-26D9-4563-AC8F-2CC4953CD42D}"/>
              </a:ext>
            </a:extLst>
          </p:cNvPr>
          <p:cNvSpPr txBox="1">
            <a:spLocks/>
          </p:cNvSpPr>
          <p:nvPr/>
        </p:nvSpPr>
        <p:spPr>
          <a:xfrm>
            <a:off x="1512753" y="1348264"/>
            <a:ext cx="4124036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Staffing in Healthcare</a:t>
            </a:r>
            <a:endParaRPr lang="en-US" sz="2000" b="0" dirty="0"/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A1BAB6D1-8143-4B48-9684-B8B23DD736D2}"/>
              </a:ext>
            </a:extLst>
          </p:cNvPr>
          <p:cNvSpPr txBox="1">
            <a:spLocks/>
          </p:cNvSpPr>
          <p:nvPr/>
        </p:nvSpPr>
        <p:spPr>
          <a:xfrm>
            <a:off x="6830256" y="1348264"/>
            <a:ext cx="4124037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Supply Chains in Healthcare</a:t>
            </a:r>
          </a:p>
        </p:txBody>
      </p:sp>
    </p:spTree>
    <p:extLst>
      <p:ext uri="{BB962C8B-B14F-4D97-AF65-F5344CB8AC3E}">
        <p14:creationId xmlns:p14="http://schemas.microsoft.com/office/powerpoint/2010/main" val="59235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5F894-2327-4D42-A6BB-6A3C72BB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1AF87-57B9-440F-A545-69AB9901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F6631B10-B58C-4252-8BE1-B94E3A5757E0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3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5CAF61-5245-4FAF-92DD-891AFAD354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DBA3FA2-55BB-43E9-ABF7-81920CAEDFAA}"/>
              </a:ext>
            </a:extLst>
          </p:cNvPr>
          <p:cNvSpPr txBox="1">
            <a:spLocks/>
          </p:cNvSpPr>
          <p:nvPr/>
        </p:nvSpPr>
        <p:spPr>
          <a:xfrm>
            <a:off x="-287691" y="3646353"/>
            <a:ext cx="3222890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Available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Data (-Streams)</a:t>
            </a:r>
          </a:p>
        </p:txBody>
      </p:sp>
      <p:sp>
        <p:nvSpPr>
          <p:cNvPr id="16" name="Chevron 10">
            <a:extLst>
              <a:ext uri="{FF2B5EF4-FFF2-40B4-BE49-F238E27FC236}">
                <a16:creationId xmlns:a16="http://schemas.microsoft.com/office/drawing/2014/main" id="{FF9C4D07-E363-4928-92CE-4352DFE64CA9}"/>
              </a:ext>
            </a:extLst>
          </p:cNvPr>
          <p:cNvSpPr/>
          <p:nvPr/>
        </p:nvSpPr>
        <p:spPr>
          <a:xfrm>
            <a:off x="2431797" y="2965323"/>
            <a:ext cx="606989" cy="389706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Chevron 10">
            <a:extLst>
              <a:ext uri="{FF2B5EF4-FFF2-40B4-BE49-F238E27FC236}">
                <a16:creationId xmlns:a16="http://schemas.microsoft.com/office/drawing/2014/main" id="{3A8B87F0-91EF-41FF-9B69-9D6EEC4DB46D}"/>
              </a:ext>
            </a:extLst>
          </p:cNvPr>
          <p:cNvSpPr/>
          <p:nvPr/>
        </p:nvSpPr>
        <p:spPr>
          <a:xfrm>
            <a:off x="5619996" y="2950765"/>
            <a:ext cx="606989" cy="389706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0660A021-227A-4C34-BD1A-416728047307}"/>
              </a:ext>
            </a:extLst>
          </p:cNvPr>
          <p:cNvSpPr txBox="1">
            <a:spLocks/>
          </p:cNvSpPr>
          <p:nvPr/>
        </p:nvSpPr>
        <p:spPr>
          <a:xfrm>
            <a:off x="5921468" y="3653147"/>
            <a:ext cx="3222890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Pattern Recognition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&amp; Prediction</a:t>
            </a:r>
          </a:p>
        </p:txBody>
      </p:sp>
      <p:sp>
        <p:nvSpPr>
          <p:cNvPr id="19" name="Chevron 10">
            <a:extLst>
              <a:ext uri="{FF2B5EF4-FFF2-40B4-BE49-F238E27FC236}">
                <a16:creationId xmlns:a16="http://schemas.microsoft.com/office/drawing/2014/main" id="{C6E0E8E2-CF6B-4D25-BBC7-35871292C1EF}"/>
              </a:ext>
            </a:extLst>
          </p:cNvPr>
          <p:cNvSpPr/>
          <p:nvPr/>
        </p:nvSpPr>
        <p:spPr>
          <a:xfrm>
            <a:off x="8917466" y="2950765"/>
            <a:ext cx="606989" cy="389706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822378DC-0AAC-491A-9B34-31A807BC59D6}"/>
              </a:ext>
            </a:extLst>
          </p:cNvPr>
          <p:cNvSpPr txBox="1">
            <a:spLocks/>
          </p:cNvSpPr>
          <p:nvPr/>
        </p:nvSpPr>
        <p:spPr>
          <a:xfrm>
            <a:off x="9170200" y="3645005"/>
            <a:ext cx="3222890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Process adaption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A69066D-3177-4AC0-B3A0-EF73DCA0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89" y="1710214"/>
            <a:ext cx="2812507" cy="28125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D56CCC7-C4D1-43DA-832A-424EBE05B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682" y="2489904"/>
            <a:ext cx="1034710" cy="1034710"/>
          </a:xfrm>
          <a:prstGeom prst="rect">
            <a:avLst/>
          </a:prstGeom>
        </p:spPr>
      </p:pic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55748B68-1120-4696-96EB-9A24FBA21EB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1032" y="2462634"/>
            <a:ext cx="1307666" cy="130766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46CAE0C-7E30-4B6F-BB05-346327E12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3223" y="2462634"/>
            <a:ext cx="1237905" cy="1237905"/>
          </a:xfrm>
          <a:prstGeom prst="rect">
            <a:avLst/>
          </a:prstGeom>
        </p:spPr>
      </p:pic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DF6B91DE-F051-460D-B181-985894446043}"/>
              </a:ext>
            </a:extLst>
          </p:cNvPr>
          <p:cNvCxnSpPr>
            <a:cxnSpLocks/>
          </p:cNvCxnSpPr>
          <p:nvPr/>
        </p:nvCxnSpPr>
        <p:spPr>
          <a:xfrm>
            <a:off x="1735255" y="4976970"/>
            <a:ext cx="93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itel 1">
            <a:extLst>
              <a:ext uri="{FF2B5EF4-FFF2-40B4-BE49-F238E27FC236}">
                <a16:creationId xmlns:a16="http://schemas.microsoft.com/office/drawing/2014/main" id="{DE7622CA-C593-4D2F-B82D-C6AE645A2F2D}"/>
              </a:ext>
            </a:extLst>
          </p:cNvPr>
          <p:cNvSpPr txBox="1">
            <a:spLocks/>
          </p:cNvSpPr>
          <p:nvPr/>
        </p:nvSpPr>
        <p:spPr>
          <a:xfrm>
            <a:off x="1131072" y="5557853"/>
            <a:ext cx="3222890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600" b="0" dirty="0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60" name="Titel 1">
            <a:extLst>
              <a:ext uri="{FF2B5EF4-FFF2-40B4-BE49-F238E27FC236}">
                <a16:creationId xmlns:a16="http://schemas.microsoft.com/office/drawing/2014/main" id="{49D31302-57D4-44EA-9379-97D34B5D6A3F}"/>
              </a:ext>
            </a:extLst>
          </p:cNvPr>
          <p:cNvSpPr txBox="1">
            <a:spLocks/>
          </p:cNvSpPr>
          <p:nvPr/>
        </p:nvSpPr>
        <p:spPr>
          <a:xfrm>
            <a:off x="4487472" y="5573420"/>
            <a:ext cx="3389967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600" b="0" dirty="0" err="1">
                <a:solidFill>
                  <a:schemeClr val="tx1"/>
                </a:solidFill>
              </a:rPr>
              <a:t>Ressource</a:t>
            </a:r>
            <a:r>
              <a:rPr lang="en-US" sz="2600" b="0" dirty="0">
                <a:solidFill>
                  <a:schemeClr val="tx1"/>
                </a:solidFill>
              </a:rPr>
              <a:t> saving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69DAEDE7-F3D1-492C-8471-92553F51937C}"/>
              </a:ext>
            </a:extLst>
          </p:cNvPr>
          <p:cNvSpPr txBox="1">
            <a:spLocks/>
          </p:cNvSpPr>
          <p:nvPr/>
        </p:nvSpPr>
        <p:spPr>
          <a:xfrm>
            <a:off x="8431306" y="5573419"/>
            <a:ext cx="3023277" cy="88684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600" b="0" dirty="0">
                <a:solidFill>
                  <a:schemeClr val="tx1"/>
                </a:solidFill>
              </a:rPr>
              <a:t>Cost saving</a:t>
            </a:r>
          </a:p>
        </p:txBody>
      </p:sp>
    </p:spTree>
    <p:extLst>
      <p:ext uri="{BB962C8B-B14F-4D97-AF65-F5344CB8AC3E}">
        <p14:creationId xmlns:p14="http://schemas.microsoft.com/office/powerpoint/2010/main" val="389585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CC87024C-AC12-4E62-8271-8942F5D4F4CF}"/>
              </a:ext>
            </a:extLst>
          </p:cNvPr>
          <p:cNvSpPr/>
          <p:nvPr/>
        </p:nvSpPr>
        <p:spPr>
          <a:xfrm>
            <a:off x="1282213" y="1391701"/>
            <a:ext cx="4971591" cy="4740158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1A780FAB-4190-48C7-9C00-F0901B162A06}"/>
              </a:ext>
            </a:extLst>
          </p:cNvPr>
          <p:cNvSpPr/>
          <p:nvPr/>
        </p:nvSpPr>
        <p:spPr>
          <a:xfrm>
            <a:off x="6623583" y="1391702"/>
            <a:ext cx="4971591" cy="474015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65F894-2327-4D42-A6BB-6A3C72BB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1AF87-57B9-440F-A545-69AB9901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F6631B10-B58C-4252-8BE1-B94E3A5757E0}" type="datetime1">
              <a:rPr lang="en-GB" smtClean="0">
                <a:solidFill>
                  <a:schemeClr val="tx1"/>
                </a:solidFill>
              </a:rPr>
              <a:pPr/>
              <a:t>23/04/2022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4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C17A845-27F7-4A37-A441-1B9727E89709}"/>
              </a:ext>
            </a:extLst>
          </p:cNvPr>
          <p:cNvSpPr txBox="1">
            <a:spLocks/>
          </p:cNvSpPr>
          <p:nvPr/>
        </p:nvSpPr>
        <p:spPr>
          <a:xfrm>
            <a:off x="1705991" y="1555788"/>
            <a:ext cx="4124036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Staffing in Healthcare</a:t>
            </a:r>
            <a:endParaRPr lang="en-US" sz="2000" b="0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9EA79BB-C2FB-427C-A9F4-28AA50261562}"/>
              </a:ext>
            </a:extLst>
          </p:cNvPr>
          <p:cNvSpPr txBox="1">
            <a:spLocks/>
          </p:cNvSpPr>
          <p:nvPr/>
        </p:nvSpPr>
        <p:spPr>
          <a:xfrm>
            <a:off x="7023494" y="1555788"/>
            <a:ext cx="4124037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Supply Chains in Healthcare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CB399546-D6F9-4798-895C-D6C777073A13}"/>
              </a:ext>
            </a:extLst>
          </p:cNvPr>
          <p:cNvSpPr txBox="1">
            <a:spLocks/>
          </p:cNvSpPr>
          <p:nvPr/>
        </p:nvSpPr>
        <p:spPr>
          <a:xfrm rot="16200000">
            <a:off x="122561" y="2077347"/>
            <a:ext cx="980164" cy="7172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9A662F0F-101D-42F7-8A5E-95F324E28972}"/>
              </a:ext>
            </a:extLst>
          </p:cNvPr>
          <p:cNvSpPr txBox="1">
            <a:spLocks/>
          </p:cNvSpPr>
          <p:nvPr/>
        </p:nvSpPr>
        <p:spPr>
          <a:xfrm>
            <a:off x="1416636" y="1991236"/>
            <a:ext cx="4902289" cy="393296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/>
                </a:solidFill>
              </a:rPr>
              <a:t>Hospitals</a:t>
            </a:r>
            <a:r>
              <a:rPr lang="de-DE" sz="2000" b="0" dirty="0">
                <a:solidFill>
                  <a:schemeClr val="tx1"/>
                </a:solidFill>
              </a:rPr>
              <a:t> &amp; </a:t>
            </a:r>
            <a:r>
              <a:rPr lang="de-DE" sz="2000" dirty="0">
                <a:solidFill>
                  <a:schemeClr val="tx1"/>
                </a:solidFill>
              </a:rPr>
              <a:t>Service Providers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 err="1">
                <a:solidFill>
                  <a:schemeClr val="tx1"/>
                </a:solidFill>
              </a:rPr>
              <a:t>Shortage</a:t>
            </a:r>
            <a:r>
              <a:rPr lang="de-DE" sz="2000" b="0" dirty="0">
                <a:solidFill>
                  <a:schemeClr val="tx1"/>
                </a:solidFill>
              </a:rPr>
              <a:t> &amp; </a:t>
            </a:r>
            <a:r>
              <a:rPr lang="de-DE" sz="2000" b="0" dirty="0" err="1">
                <a:solidFill>
                  <a:schemeClr val="tx1"/>
                </a:solidFill>
              </a:rPr>
              <a:t>poor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distribution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of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staff</a:t>
            </a:r>
            <a:endParaRPr lang="de-DE" sz="2000" dirty="0">
              <a:solidFill>
                <a:schemeClr val="tx1"/>
              </a:solidFill>
            </a:endParaRPr>
          </a:p>
          <a:p>
            <a:r>
              <a:rPr lang="de-DE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Loss </a:t>
            </a:r>
            <a:r>
              <a:rPr lang="de-DE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of</a:t>
            </a:r>
            <a:r>
              <a:rPr lang="de-DE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money</a:t>
            </a:r>
            <a:endParaRPr lang="de-DE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de-DE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</a:rPr>
              <a:t>Prediction when which staff is needed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endParaRPr lang="en-GB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 err="1">
                <a:solidFill>
                  <a:schemeClr val="tx1"/>
                </a:solidFill>
              </a:rPr>
              <a:t>Better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patient-staff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ratio</a:t>
            </a:r>
            <a:endParaRPr lang="de-DE" sz="2000" b="0" dirty="0">
              <a:solidFill>
                <a:schemeClr val="tx1"/>
              </a:solidFill>
            </a:endParaRPr>
          </a:p>
          <a:p>
            <a:r>
              <a:rPr lang="de-DE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chemeClr val="tx1"/>
                </a:solidFill>
              </a:rPr>
              <a:t>Lower costs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</a:rPr>
              <a:t>Higher capacity utilization</a:t>
            </a:r>
          </a:p>
          <a:p>
            <a:r>
              <a:rPr lang="en-GB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chemeClr val="tx1"/>
                </a:solidFill>
              </a:rPr>
              <a:t>Increase of Revenues</a:t>
            </a:r>
            <a:endParaRPr lang="de-DE" sz="2000" b="0" dirty="0">
              <a:solidFill>
                <a:schemeClr val="tx1"/>
              </a:solidFill>
            </a:endParaRP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36CF24B1-366A-45BD-BEA9-74AA9F7EE8B5}"/>
              </a:ext>
            </a:extLst>
          </p:cNvPr>
          <p:cNvSpPr txBox="1">
            <a:spLocks/>
          </p:cNvSpPr>
          <p:nvPr/>
        </p:nvSpPr>
        <p:spPr>
          <a:xfrm>
            <a:off x="6760737" y="2013571"/>
            <a:ext cx="4918187" cy="406883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>
                <a:solidFill>
                  <a:schemeClr val="tx1"/>
                </a:solidFill>
              </a:rPr>
              <a:t>Wholesalers</a:t>
            </a:r>
            <a:r>
              <a:rPr lang="de-DE" sz="2000" dirty="0">
                <a:solidFill>
                  <a:schemeClr val="tx1"/>
                </a:solidFill>
              </a:rPr>
              <a:t> &amp; Medtech</a:t>
            </a:r>
            <a:r>
              <a:rPr lang="de-DE" sz="2000" b="0" dirty="0">
                <a:solidFill>
                  <a:schemeClr val="tx1"/>
                </a:solidFill>
              </a:rPr>
              <a:t>/</a:t>
            </a:r>
            <a:r>
              <a:rPr lang="de-DE" sz="2000" dirty="0" err="1">
                <a:solidFill>
                  <a:schemeClr val="tx1"/>
                </a:solidFill>
              </a:rPr>
              <a:t>Pharma</a:t>
            </a:r>
            <a:endParaRPr lang="de-DE" sz="2000" dirty="0">
              <a:solidFill>
                <a:schemeClr val="tx1"/>
              </a:solidFill>
            </a:endParaRPr>
          </a:p>
          <a:p>
            <a:endParaRPr lang="de-DE" sz="2000" dirty="0">
              <a:solidFill>
                <a:schemeClr val="tx1"/>
              </a:solidFill>
            </a:endParaRPr>
          </a:p>
          <a:p>
            <a:endParaRPr lang="de-DE" sz="20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>
                <a:solidFill>
                  <a:schemeClr val="tx1"/>
                </a:solidFill>
              </a:rPr>
              <a:t>Poor </a:t>
            </a:r>
            <a:r>
              <a:rPr lang="de-DE" sz="2000" b="0" dirty="0" err="1">
                <a:solidFill>
                  <a:schemeClr val="tx1"/>
                </a:solidFill>
              </a:rPr>
              <a:t>distribution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of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medical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 err="1">
                <a:solidFill>
                  <a:schemeClr val="tx1"/>
                </a:solidFill>
              </a:rPr>
              <a:t>products</a:t>
            </a:r>
            <a:endParaRPr lang="de-DE" sz="2000" dirty="0">
              <a:solidFill>
                <a:schemeClr val="tx1"/>
              </a:solidFill>
            </a:endParaRPr>
          </a:p>
          <a:p>
            <a:r>
              <a:rPr lang="de-DE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Loss </a:t>
            </a:r>
            <a:r>
              <a:rPr lang="de-DE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of</a:t>
            </a:r>
            <a:r>
              <a:rPr lang="de-DE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sz="20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money</a:t>
            </a:r>
            <a:endParaRPr lang="de-DE" sz="2000" b="0" dirty="0">
              <a:solidFill>
                <a:schemeClr val="tx1"/>
              </a:solidFill>
            </a:endParaRPr>
          </a:p>
          <a:p>
            <a:endParaRPr lang="de-DE" sz="20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0" dirty="0">
                <a:solidFill>
                  <a:schemeClr val="tx1"/>
                </a:solidFill>
              </a:rPr>
              <a:t>Prediction when which products are needed where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 b="0" dirty="0" err="1">
                <a:solidFill>
                  <a:schemeClr val="tx1"/>
                </a:solidFill>
              </a:rPr>
              <a:t>Better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distribution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of</a:t>
            </a:r>
            <a:r>
              <a:rPr lang="de-DE" sz="2000" b="0" dirty="0">
                <a:solidFill>
                  <a:schemeClr val="tx1"/>
                </a:solidFill>
              </a:rPr>
              <a:t> </a:t>
            </a:r>
            <a:r>
              <a:rPr lang="de-DE" sz="2000" b="0" dirty="0" err="1">
                <a:solidFill>
                  <a:schemeClr val="tx1"/>
                </a:solidFill>
              </a:rPr>
              <a:t>products</a:t>
            </a:r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000" b="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GB" sz="2000" dirty="0">
                <a:solidFill>
                  <a:schemeClr val="tx1"/>
                </a:solidFill>
              </a:rPr>
              <a:t>Increase of Revenues</a:t>
            </a:r>
            <a:endParaRPr lang="de-DE" sz="20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b="0" dirty="0">
              <a:solidFill>
                <a:schemeClr val="tx1"/>
              </a:solidFill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D3A6CC-3FA5-4CA0-9CCE-605F27C5AADC}"/>
              </a:ext>
            </a:extLst>
          </p:cNvPr>
          <p:cNvSpPr txBox="1">
            <a:spLocks/>
          </p:cNvSpPr>
          <p:nvPr/>
        </p:nvSpPr>
        <p:spPr>
          <a:xfrm rot="16200000">
            <a:off x="214434" y="3069457"/>
            <a:ext cx="790787" cy="7115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29EF560C-6E64-4825-B30F-8825C9877A41}"/>
              </a:ext>
            </a:extLst>
          </p:cNvPr>
          <p:cNvSpPr txBox="1">
            <a:spLocks/>
          </p:cNvSpPr>
          <p:nvPr/>
        </p:nvSpPr>
        <p:spPr>
          <a:xfrm rot="16200000">
            <a:off x="215454" y="3996005"/>
            <a:ext cx="790788" cy="7095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Our Service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93F9EF6-0D12-4E90-AF6A-3DCCC761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63" y="2411000"/>
            <a:ext cx="1136072" cy="28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ECAF3D-D281-4368-B73E-5C17F22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18" y="2389541"/>
            <a:ext cx="1162276" cy="2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F46265DF-58DA-4FA0-AAF3-D1A3B75F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30" y="2401779"/>
            <a:ext cx="1136072" cy="28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llkommen | Radiologie München">
            <a:extLst>
              <a:ext uri="{FF2B5EF4-FFF2-40B4-BE49-F238E27FC236}">
                <a16:creationId xmlns:a16="http://schemas.microsoft.com/office/drawing/2014/main" id="{2B91B179-C7C9-40FE-805F-D29E963B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40" y="2402254"/>
            <a:ext cx="820016" cy="32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2E749A15-F19A-4FF8-A14B-8C272E08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28" y="2352560"/>
            <a:ext cx="638667" cy="3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PHOENIX Pharmahandel GmbH &amp; Co KG - Leipzig (OSL), Talent Company Job Wall  Partner, Wer ist dabei? - Strahlemann® - Bildung ist Herzenssache.">
            <a:extLst>
              <a:ext uri="{FF2B5EF4-FFF2-40B4-BE49-F238E27FC236}">
                <a16:creationId xmlns:a16="http://schemas.microsoft.com/office/drawing/2014/main" id="{CBFA93B7-03FE-4D24-9FE1-99670D8C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72" y="2195082"/>
            <a:ext cx="702228" cy="7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Roche - Wikipedia">
            <a:extLst>
              <a:ext uri="{FF2B5EF4-FFF2-40B4-BE49-F238E27FC236}">
                <a16:creationId xmlns:a16="http://schemas.microsoft.com/office/drawing/2014/main" id="{408FF677-071D-48FF-9B3D-181BE238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520" y="2388717"/>
            <a:ext cx="567435" cy="2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17">
            <a:extLst>
              <a:ext uri="{FF2B5EF4-FFF2-40B4-BE49-F238E27FC236}">
                <a16:creationId xmlns:a16="http://schemas.microsoft.com/office/drawing/2014/main" id="{03D4A9D0-D234-4D61-9390-EA8D83D9953C}"/>
              </a:ext>
            </a:extLst>
          </p:cNvPr>
          <p:cNvCxnSpPr>
            <a:cxnSpLocks/>
          </p:cNvCxnSpPr>
          <p:nvPr/>
        </p:nvCxnSpPr>
        <p:spPr>
          <a:xfrm>
            <a:off x="6456160" y="1391701"/>
            <a:ext cx="0" cy="47401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38" name="Picture 22" descr="Teladoc Health Aktie: Abgestürzter Telemedizin-Anbieter kaufenswert?">
            <a:extLst>
              <a:ext uri="{FF2B5EF4-FFF2-40B4-BE49-F238E27FC236}">
                <a16:creationId xmlns:a16="http://schemas.microsoft.com/office/drawing/2014/main" id="{B5240A22-D4B2-4460-BA08-F3F01945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84" y="2444220"/>
            <a:ext cx="923394" cy="3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CE85A728-B25D-4AB7-83C8-7C6A31D3F2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4711368" y="2676478"/>
            <a:ext cx="387561" cy="126836"/>
          </a:xfrm>
          <a:prstGeom prst="rect">
            <a:avLst/>
          </a:prstGeom>
        </p:spPr>
      </p:pic>
      <p:sp>
        <p:nvSpPr>
          <p:cNvPr id="71" name="Titel 1">
            <a:extLst>
              <a:ext uri="{FF2B5EF4-FFF2-40B4-BE49-F238E27FC236}">
                <a16:creationId xmlns:a16="http://schemas.microsoft.com/office/drawing/2014/main" id="{82C8B719-8E17-48DA-92B6-49E0548E9B9B}"/>
              </a:ext>
            </a:extLst>
          </p:cNvPr>
          <p:cNvSpPr txBox="1">
            <a:spLocks/>
          </p:cNvSpPr>
          <p:nvPr/>
        </p:nvSpPr>
        <p:spPr>
          <a:xfrm rot="16200000">
            <a:off x="106743" y="5016845"/>
            <a:ext cx="980166" cy="7095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72" name="Titel 1">
            <a:extLst>
              <a:ext uri="{FF2B5EF4-FFF2-40B4-BE49-F238E27FC236}">
                <a16:creationId xmlns:a16="http://schemas.microsoft.com/office/drawing/2014/main" id="{79963DFC-680B-4300-94ED-D104FC0FD4DB}"/>
              </a:ext>
            </a:extLst>
          </p:cNvPr>
          <p:cNvSpPr txBox="1">
            <a:spLocks/>
          </p:cNvSpPr>
          <p:nvPr/>
        </p:nvSpPr>
        <p:spPr>
          <a:xfrm>
            <a:off x="3949031" y="943344"/>
            <a:ext cx="5014258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Starting with 2 different applications</a:t>
            </a:r>
            <a:endParaRPr lang="en-US" sz="2000" b="0" dirty="0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A62295CE-1A8B-481A-93E5-10C88E65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8" y="6305556"/>
            <a:ext cx="1159324" cy="2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77A22758-DA3F-4923-8E0F-CA0E795CFA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5395718" y="6552193"/>
            <a:ext cx="477131" cy="156149"/>
          </a:xfrm>
          <a:prstGeom prst="rect">
            <a:avLst/>
          </a:prstGeom>
        </p:spPr>
      </p:pic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6CACF969-F131-4DD9-B19C-8C199E36CDD5}"/>
              </a:ext>
            </a:extLst>
          </p:cNvPr>
          <p:cNvSpPr/>
          <p:nvPr/>
        </p:nvSpPr>
        <p:spPr>
          <a:xfrm>
            <a:off x="2087167" y="6196663"/>
            <a:ext cx="2348753" cy="53473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Case Study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5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FCFF3-EB8A-4BCA-AF03-6ED5FB35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D3B954-95E5-4FF9-9502-835183BA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BE8F358E-A7B7-4DBB-9314-39E14535DDDA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5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489BB8A-DA6D-4834-B5E7-B06FE54B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19" t="15260" r="33950" b="75264"/>
          <a:stretch/>
        </p:blipFill>
        <p:spPr>
          <a:xfrm>
            <a:off x="1546813" y="3173126"/>
            <a:ext cx="6084668" cy="2645553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3AEB2B27-7479-416B-B811-6C4B62FF4186}"/>
              </a:ext>
            </a:extLst>
          </p:cNvPr>
          <p:cNvSpPr txBox="1">
            <a:spLocks/>
          </p:cNvSpPr>
          <p:nvPr/>
        </p:nvSpPr>
        <p:spPr>
          <a:xfrm>
            <a:off x="1546813" y="1724713"/>
            <a:ext cx="5232976" cy="134570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de-DE" sz="2200" dirty="0" err="1">
                <a:solidFill>
                  <a:schemeClr val="tx1"/>
                </a:solidFill>
              </a:rPr>
              <a:t>Leverage</a:t>
            </a:r>
            <a:r>
              <a:rPr lang="de-DE" sz="2200" dirty="0">
                <a:solidFill>
                  <a:schemeClr val="tx1"/>
                </a:solidFill>
              </a:rPr>
              <a:t> AI</a:t>
            </a:r>
            <a:r>
              <a:rPr lang="de-DE" sz="2200" b="0" dirty="0">
                <a:solidFill>
                  <a:schemeClr val="tx1"/>
                </a:solidFill>
              </a:rPr>
              <a:t> </a:t>
            </a:r>
            <a:r>
              <a:rPr lang="de-DE" sz="2200" b="0" dirty="0" err="1">
                <a:solidFill>
                  <a:schemeClr val="tx1"/>
                </a:solidFill>
              </a:rPr>
              <a:t>to</a:t>
            </a:r>
            <a:r>
              <a:rPr lang="de-DE" sz="2200" b="0" dirty="0">
                <a:solidFill>
                  <a:schemeClr val="tx1"/>
                </a:solidFill>
              </a:rPr>
              <a:t> </a:t>
            </a:r>
            <a:r>
              <a:rPr lang="en-GB" sz="2200" b="0" dirty="0">
                <a:solidFill>
                  <a:schemeClr val="tx1"/>
                </a:solidFill>
              </a:rPr>
              <a:t>deploy technicians in a predictive manner and thus use resource wisely to provide more patients (Stroke) with access to </a:t>
            </a:r>
            <a:r>
              <a:rPr lang="en-GB" sz="2200" dirty="0">
                <a:solidFill>
                  <a:schemeClr val="tx1"/>
                </a:solidFill>
              </a:rPr>
              <a:t>MRI</a:t>
            </a:r>
            <a:r>
              <a:rPr lang="en-GB" sz="2200" b="0" dirty="0">
                <a:solidFill>
                  <a:schemeClr val="tx1"/>
                </a:solidFill>
              </a:rPr>
              <a:t>s.</a:t>
            </a:r>
            <a:endParaRPr lang="de-DE" sz="2200" b="0" dirty="0">
              <a:solidFill>
                <a:schemeClr val="tx1"/>
              </a:solidFill>
            </a:endParaRPr>
          </a:p>
        </p:txBody>
      </p:sp>
      <p:sp>
        <p:nvSpPr>
          <p:cNvPr id="40" name="Rectangle 61">
            <a:extLst>
              <a:ext uri="{FF2B5EF4-FFF2-40B4-BE49-F238E27FC236}">
                <a16:creationId xmlns:a16="http://schemas.microsoft.com/office/drawing/2014/main" id="{7614336B-9EF6-458A-BCEE-4A3C152D7756}"/>
              </a:ext>
            </a:extLst>
          </p:cNvPr>
          <p:cNvSpPr/>
          <p:nvPr/>
        </p:nvSpPr>
        <p:spPr>
          <a:xfrm>
            <a:off x="9575498" y="4350643"/>
            <a:ext cx="2417618" cy="202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58FB5D-1687-444B-959C-05215796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0" y="5735311"/>
            <a:ext cx="2295396" cy="5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3D914FE-E470-418B-8F5A-522EEA68E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11098370" y="6212920"/>
            <a:ext cx="944693" cy="309167"/>
          </a:xfrm>
          <a:prstGeom prst="rect">
            <a:avLst/>
          </a:prstGeom>
        </p:spPr>
      </p:pic>
      <p:sp>
        <p:nvSpPr>
          <p:cNvPr id="63" name="Titel 1">
            <a:extLst>
              <a:ext uri="{FF2B5EF4-FFF2-40B4-BE49-F238E27FC236}">
                <a16:creationId xmlns:a16="http://schemas.microsoft.com/office/drawing/2014/main" id="{AF02CECB-901C-4998-8CD9-311260B2128D}"/>
              </a:ext>
            </a:extLst>
          </p:cNvPr>
          <p:cNvSpPr txBox="1">
            <a:spLocks/>
          </p:cNvSpPr>
          <p:nvPr/>
        </p:nvSpPr>
        <p:spPr>
          <a:xfrm rot="16200000">
            <a:off x="-87320" y="2023704"/>
            <a:ext cx="1146533" cy="5399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64" name="Rectangle 61">
            <a:extLst>
              <a:ext uri="{FF2B5EF4-FFF2-40B4-BE49-F238E27FC236}">
                <a16:creationId xmlns:a16="http://schemas.microsoft.com/office/drawing/2014/main" id="{556CEBD8-356E-4D0A-8887-1721C2F6EC8E}"/>
              </a:ext>
            </a:extLst>
          </p:cNvPr>
          <p:cNvSpPr/>
          <p:nvPr/>
        </p:nvSpPr>
        <p:spPr>
          <a:xfrm>
            <a:off x="7884157" y="3119096"/>
            <a:ext cx="4123763" cy="249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buClr>
                <a:srgbClr val="00143C"/>
              </a:buClr>
            </a:pPr>
            <a:r>
              <a:rPr lang="de-DE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KPIs: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Prediction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of remote </a:t>
            </a: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technicians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needed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Reduction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of remote </a:t>
            </a: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technicians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needed per customers (from 1:4 to 1:6...)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Reducing costs and increasing profit for </a:t>
            </a: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Siemens </a:t>
            </a:r>
            <a:r>
              <a:rPr lang="en-GB" sz="1600" b="1" dirty="0" err="1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Healthineers</a:t>
            </a:r>
            <a:endParaRPr lang="en-GB" sz="1600" b="1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Increase in profit for the </a:t>
            </a: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hospital</a:t>
            </a: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Enabling </a:t>
            </a:r>
            <a:r>
              <a:rPr lang="en-GB" sz="1600" b="1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patients</a:t>
            </a:r>
            <a:r>
              <a:rPr lang="en-GB" sz="1600" dirty="0">
                <a:solidFill>
                  <a:srgbClr val="E7E6E6">
                    <a:lumMod val="50000"/>
                  </a:srgbClr>
                </a:solidFill>
                <a:ea typeface="HGMaruGothicMPRO" panose="020B0400000000000000" pitchFamily="34" charset="-128"/>
              </a:rPr>
              <a:t> to access MRI 24/7 everywhere in GER</a:t>
            </a:r>
            <a:endParaRPr lang="de-DE" sz="16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65" name="Titel 1">
            <a:extLst>
              <a:ext uri="{FF2B5EF4-FFF2-40B4-BE49-F238E27FC236}">
                <a16:creationId xmlns:a16="http://schemas.microsoft.com/office/drawing/2014/main" id="{06780377-DCFC-48CC-9B6F-BC70B75D0089}"/>
              </a:ext>
            </a:extLst>
          </p:cNvPr>
          <p:cNvSpPr txBox="1">
            <a:spLocks/>
          </p:cNvSpPr>
          <p:nvPr/>
        </p:nvSpPr>
        <p:spPr>
          <a:xfrm>
            <a:off x="10445761" y="192888"/>
            <a:ext cx="729787" cy="72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500" dirty="0"/>
              <a:t>Case</a:t>
            </a:r>
            <a:br>
              <a:rPr lang="en-US" sz="1500" dirty="0"/>
            </a:br>
            <a:r>
              <a:rPr lang="en-US" sz="1500" dirty="0"/>
              <a:t>Study</a:t>
            </a:r>
          </a:p>
        </p:txBody>
      </p:sp>
      <p:pic>
        <p:nvPicPr>
          <p:cNvPr id="6148" name="Picture 4" descr="Buy an MRI Machine: Manufacturers, Prices and Offers">
            <a:extLst>
              <a:ext uri="{FF2B5EF4-FFF2-40B4-BE49-F238E27FC236}">
                <a16:creationId xmlns:a16="http://schemas.microsoft.com/office/drawing/2014/main" id="{2D710F5F-819A-4140-B45F-DB141A9B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15" y="1093701"/>
            <a:ext cx="2802565" cy="1773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3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65629279-A0E1-40D1-A89C-6DA68468F3FC}"/>
              </a:ext>
            </a:extLst>
          </p:cNvPr>
          <p:cNvSpPr/>
          <p:nvPr/>
        </p:nvSpPr>
        <p:spPr>
          <a:xfrm>
            <a:off x="9627588" y="1326507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Front end software 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shows needed staff prediction for desired hospital</a:t>
            </a:r>
            <a:endParaRPr lang="de-DE" sz="12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AD630B7-EEB7-473B-9B13-DD1298000F65}"/>
              </a:ext>
            </a:extLst>
          </p:cNvPr>
          <p:cNvSpPr/>
          <p:nvPr/>
        </p:nvSpPr>
        <p:spPr>
          <a:xfrm>
            <a:off x="3798866" y="1309955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330749C8-B748-44F8-85D6-1AB49D5FEADF}"/>
              </a:ext>
            </a:extLst>
          </p:cNvPr>
          <p:cNvSpPr/>
          <p:nvPr/>
        </p:nvSpPr>
        <p:spPr>
          <a:xfrm>
            <a:off x="6731526" y="1326507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5708F53-40FE-41A5-954D-4E72B6786459}"/>
              </a:ext>
            </a:extLst>
          </p:cNvPr>
          <p:cNvSpPr/>
          <p:nvPr/>
        </p:nvSpPr>
        <p:spPr>
          <a:xfrm>
            <a:off x="874839" y="1309956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2D0A53-6C48-424D-B778-CAF1DE2E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7265C-DC5D-4011-8AB1-78442B57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C7DBA3F8-6057-4452-98B8-7B9BD1A53F1E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6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Chevron 10">
            <a:extLst>
              <a:ext uri="{FF2B5EF4-FFF2-40B4-BE49-F238E27FC236}">
                <a16:creationId xmlns:a16="http://schemas.microsoft.com/office/drawing/2014/main" id="{B5DBA850-6C1C-404A-A63A-D96B832B38BB}"/>
              </a:ext>
            </a:extLst>
          </p:cNvPr>
          <p:cNvSpPr/>
          <p:nvPr/>
        </p:nvSpPr>
        <p:spPr>
          <a:xfrm>
            <a:off x="3344140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1FA8925-0104-456D-8134-6088D45E4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51"/>
          <a:stretch/>
        </p:blipFill>
        <p:spPr>
          <a:xfrm>
            <a:off x="4299255" y="998839"/>
            <a:ext cx="1388248" cy="11210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A7C710-16E0-42B0-8E76-6A6E5D07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942" y="1406396"/>
            <a:ext cx="643946" cy="643946"/>
          </a:xfrm>
          <a:prstGeom prst="rect">
            <a:avLst/>
          </a:prstGeom>
        </p:spPr>
      </p:pic>
      <p:pic>
        <p:nvPicPr>
          <p:cNvPr id="13" name="Inhaltsplatzhalter 27">
            <a:extLst>
              <a:ext uri="{FF2B5EF4-FFF2-40B4-BE49-F238E27FC236}">
                <a16:creationId xmlns:a16="http://schemas.microsoft.com/office/drawing/2014/main" id="{27BEF0CA-FAD2-4373-A487-F2DAB941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7794" y="1395112"/>
            <a:ext cx="622025" cy="622025"/>
          </a:xfrm>
          <a:prstGeom prst="rect">
            <a:avLst/>
          </a:prstGeom>
        </p:spPr>
      </p:pic>
      <p:sp>
        <p:nvSpPr>
          <p:cNvPr id="15" name="Rectangle 61">
            <a:extLst>
              <a:ext uri="{FF2B5EF4-FFF2-40B4-BE49-F238E27FC236}">
                <a16:creationId xmlns:a16="http://schemas.microsoft.com/office/drawing/2014/main" id="{8BA8E0C2-3559-43BC-9462-53E55AE7EB67}"/>
              </a:ext>
            </a:extLst>
          </p:cNvPr>
          <p:cNvSpPr/>
          <p:nvPr/>
        </p:nvSpPr>
        <p:spPr>
          <a:xfrm>
            <a:off x="3867829" y="2146745"/>
            <a:ext cx="2417618" cy="354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buClr>
                <a:srgbClr val="00143C"/>
              </a:buClr>
            </a:pPr>
            <a:r>
              <a:rPr lang="de-DE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3 different </a:t>
            </a:r>
            <a:r>
              <a:rPr lang="de-DE" sz="12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approaches</a:t>
            </a:r>
            <a:endParaRPr lang="de-DE" sz="12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Random Forests Algorythm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Supervised </a:t>
            </a:r>
            <a:r>
              <a:rPr lang="en-GB" sz="10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MLAlgorithm</a:t>
            </a: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 used for Classification and Regression problems.</a:t>
            </a:r>
            <a:endParaRPr lang="de-DE" sz="10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Facebook Prophet Algorythm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de-DE" sz="10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Algorythm</a:t>
            </a:r>
            <a:r>
              <a:rPr lang="de-DE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for forecasting time series data based on an additive model where non-linear trends are. It is robust to missing data and shifts in the trend, and typically handles outliers well.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Google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AutoML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en-GB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A</a:t>
            </a:r>
            <a:r>
              <a:rPr lang="en-GB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utomates the selection, composition and parameterization of ML models.</a:t>
            </a:r>
            <a:endParaRPr lang="de-DE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5733DC7-9304-4045-AEA0-172C0C2DF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602" y="1395112"/>
            <a:ext cx="643946" cy="643946"/>
          </a:xfrm>
          <a:prstGeom prst="rect">
            <a:avLst/>
          </a:prstGeom>
        </p:spPr>
      </p:pic>
      <p:sp>
        <p:nvSpPr>
          <p:cNvPr id="19" name="Rectangle 61">
            <a:extLst>
              <a:ext uri="{FF2B5EF4-FFF2-40B4-BE49-F238E27FC236}">
                <a16:creationId xmlns:a16="http://schemas.microsoft.com/office/drawing/2014/main" id="{886EBF82-900F-4B84-B418-DD63552C56AF}"/>
              </a:ext>
            </a:extLst>
          </p:cNvPr>
          <p:cNvSpPr/>
          <p:nvPr/>
        </p:nvSpPr>
        <p:spPr>
          <a:xfrm>
            <a:off x="6958841" y="2102090"/>
            <a:ext cx="1779093" cy="30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Identify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trends</a:t>
            </a: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</p:txBody>
      </p:sp>
      <p:sp>
        <p:nvSpPr>
          <p:cNvPr id="20" name="Rectangle 61">
            <a:extLst>
              <a:ext uri="{FF2B5EF4-FFF2-40B4-BE49-F238E27FC236}">
                <a16:creationId xmlns:a16="http://schemas.microsoft.com/office/drawing/2014/main" id="{0BDF6A74-8F27-4632-802C-D215CC5AA0F5}"/>
              </a:ext>
            </a:extLst>
          </p:cNvPr>
          <p:cNvSpPr/>
          <p:nvPr/>
        </p:nvSpPr>
        <p:spPr>
          <a:xfrm>
            <a:off x="9629501" y="2156390"/>
            <a:ext cx="2324670" cy="598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Continuous suggestions 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for planning the use of the workforce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1:6 – 1:9.5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 workforce planning is possible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4E64C24-2894-4E8E-BEFD-C2C25796A569}"/>
              </a:ext>
            </a:extLst>
          </p:cNvPr>
          <p:cNvSpPr txBox="1">
            <a:spLocks/>
          </p:cNvSpPr>
          <p:nvPr/>
        </p:nvSpPr>
        <p:spPr>
          <a:xfrm rot="16200000">
            <a:off x="-1851266" y="3572514"/>
            <a:ext cx="4674427" cy="5399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Solution-Workflow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EAA125B-741D-4453-86D6-38F338EC41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85" t="11157" r="17000" b="66014"/>
          <a:stretch/>
        </p:blipFill>
        <p:spPr>
          <a:xfrm>
            <a:off x="1144012" y="5732790"/>
            <a:ext cx="1872250" cy="6709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02F1B4-7A57-4755-95A8-F8DB1F88AC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14" t="13914" r="46792" b="75425"/>
          <a:stretch/>
        </p:blipFill>
        <p:spPr>
          <a:xfrm>
            <a:off x="6768924" y="5547528"/>
            <a:ext cx="2298904" cy="743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279921B-404E-41AC-9602-639CE79F2F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98" t="9786" r="59038" b="68850"/>
          <a:stretch/>
        </p:blipFill>
        <p:spPr>
          <a:xfrm>
            <a:off x="6857996" y="2357271"/>
            <a:ext cx="2120761" cy="21218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Rectangle 61">
            <a:extLst>
              <a:ext uri="{FF2B5EF4-FFF2-40B4-BE49-F238E27FC236}">
                <a16:creationId xmlns:a16="http://schemas.microsoft.com/office/drawing/2014/main" id="{240BFA1D-A225-411A-96B2-C5B9C4DB2A72}"/>
              </a:ext>
            </a:extLst>
          </p:cNvPr>
          <p:cNvSpPr/>
          <p:nvPr/>
        </p:nvSpPr>
        <p:spPr>
          <a:xfrm>
            <a:off x="852881" y="2130225"/>
            <a:ext cx="2417618" cy="349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Patient Data (via KIS)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Diagnosis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Treatements</a:t>
            </a:r>
            <a:endParaRPr lang="de-DE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Dates (Admission, MRI,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)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Hospital &amp; Regional Data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(Via KIS &amp;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Pulic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Data)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Number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Cases per Hospital &amp; Region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Beds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Hospital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Physicians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Specialities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Type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MRIs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Type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Diagnosis and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Weather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,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daylight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Events (Holidays, Soccer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games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!)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Technician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Data (via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customer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, SH)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Experience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Preffered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best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performing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Working Hours 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34" name="Chevron 10">
            <a:extLst>
              <a:ext uri="{FF2B5EF4-FFF2-40B4-BE49-F238E27FC236}">
                <a16:creationId xmlns:a16="http://schemas.microsoft.com/office/drawing/2014/main" id="{6342DEB4-EBE1-4E74-AD77-879FD89B5DED}"/>
              </a:ext>
            </a:extLst>
          </p:cNvPr>
          <p:cNvSpPr/>
          <p:nvPr/>
        </p:nvSpPr>
        <p:spPr>
          <a:xfrm>
            <a:off x="6271872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hevron 10">
            <a:extLst>
              <a:ext uri="{FF2B5EF4-FFF2-40B4-BE49-F238E27FC236}">
                <a16:creationId xmlns:a16="http://schemas.microsoft.com/office/drawing/2014/main" id="{3754485C-09BF-486C-8A3B-E2E6AF8FE0F8}"/>
              </a:ext>
            </a:extLst>
          </p:cNvPr>
          <p:cNvSpPr/>
          <p:nvPr/>
        </p:nvSpPr>
        <p:spPr>
          <a:xfrm>
            <a:off x="9168650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8B94D973-A1D5-4203-A38F-413C3383BF9A}"/>
              </a:ext>
            </a:extLst>
          </p:cNvPr>
          <p:cNvSpPr/>
          <p:nvPr/>
        </p:nvSpPr>
        <p:spPr>
          <a:xfrm>
            <a:off x="6957279" y="5294603"/>
            <a:ext cx="1922194" cy="30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Predict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courses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events</a:t>
            </a: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8FDA8D3A-4FDC-4028-BB0F-029C31BD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0" y="5735311"/>
            <a:ext cx="2295396" cy="5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2F0865A1-0CAD-45B1-B4A7-960E9DE7C2A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11098370" y="6212920"/>
            <a:ext cx="944693" cy="309167"/>
          </a:xfrm>
          <a:prstGeom prst="rect">
            <a:avLst/>
          </a:prstGeom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62436C59-6050-4286-AEA0-D3B787E28028}"/>
              </a:ext>
            </a:extLst>
          </p:cNvPr>
          <p:cNvSpPr txBox="1">
            <a:spLocks/>
          </p:cNvSpPr>
          <p:nvPr/>
        </p:nvSpPr>
        <p:spPr>
          <a:xfrm>
            <a:off x="10445761" y="192888"/>
            <a:ext cx="729787" cy="72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500" dirty="0"/>
              <a:t>Case</a:t>
            </a:r>
            <a:br>
              <a:rPr lang="en-US" sz="1500" dirty="0"/>
            </a:br>
            <a:r>
              <a:rPr lang="en-US" sz="1500" dirty="0"/>
              <a:t>Study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4F7AB56E-9E5D-4433-A76B-BCFBDCBCF5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799" t="14989" r="43324" b="74221"/>
          <a:stretch/>
        </p:blipFill>
        <p:spPr>
          <a:xfrm>
            <a:off x="6857996" y="4567599"/>
            <a:ext cx="2120761" cy="6412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0EB75F2B-59FC-4B42-9281-B097F8A95E8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21" t="57342" r="5384" b="20343"/>
          <a:stretch/>
        </p:blipFill>
        <p:spPr>
          <a:xfrm>
            <a:off x="9655553" y="3097368"/>
            <a:ext cx="2209484" cy="573849"/>
          </a:xfrm>
          <a:prstGeom prst="rect">
            <a:avLst/>
          </a:prstGeom>
        </p:spPr>
      </p:pic>
      <p:pic>
        <p:nvPicPr>
          <p:cNvPr id="17410" name="Picture 2" descr="Random forest - Wikipedia">
            <a:extLst>
              <a:ext uri="{FF2B5EF4-FFF2-40B4-BE49-F238E27FC236}">
                <a16:creationId xmlns:a16="http://schemas.microsoft.com/office/drawing/2014/main" id="{761AFE5E-CBBE-4E8C-9A1C-166D532D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3"/>
          <a:stretch/>
        </p:blipFill>
        <p:spPr bwMode="auto">
          <a:xfrm>
            <a:off x="5095713" y="3043658"/>
            <a:ext cx="910791" cy="6200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pplication of Facebook's Prophet Algorithm for Successful Sales  Forecasting Based on Real-World Data">
            <a:extLst>
              <a:ext uri="{FF2B5EF4-FFF2-40B4-BE49-F238E27FC236}">
                <a16:creationId xmlns:a16="http://schemas.microsoft.com/office/drawing/2014/main" id="{47E21465-8002-4DC2-BAC9-A740B230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20" y="4636089"/>
            <a:ext cx="1535786" cy="52392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Brief Overview Of AutoML Tools. What is AutoML? | by Info6105 Team5 | Medium">
            <a:extLst>
              <a:ext uri="{FF2B5EF4-FFF2-40B4-BE49-F238E27FC236}">
                <a16:creationId xmlns:a16="http://schemas.microsoft.com/office/drawing/2014/main" id="{E66A91C2-A445-4050-B0A0-9D4D770AE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6321" r="12066"/>
          <a:stretch/>
        </p:blipFill>
        <p:spPr bwMode="auto">
          <a:xfrm>
            <a:off x="5018182" y="5834244"/>
            <a:ext cx="988322" cy="56091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D82D6667-1629-4000-89D0-3DD5A1DDC3B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336" t="42711" r="2445" b="7364"/>
          <a:stretch/>
        </p:blipFill>
        <p:spPr>
          <a:xfrm>
            <a:off x="9672704" y="4331375"/>
            <a:ext cx="2281467" cy="12696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5461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65629279-A0E1-40D1-A89C-6DA68468F3FC}"/>
              </a:ext>
            </a:extLst>
          </p:cNvPr>
          <p:cNvSpPr/>
          <p:nvPr/>
        </p:nvSpPr>
        <p:spPr>
          <a:xfrm>
            <a:off x="9627588" y="1326507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Front end software 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shows needed staff prediction for desired hospital</a:t>
            </a:r>
            <a:endParaRPr lang="de-DE" sz="12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AD630B7-EEB7-473B-9B13-DD1298000F65}"/>
              </a:ext>
            </a:extLst>
          </p:cNvPr>
          <p:cNvSpPr/>
          <p:nvPr/>
        </p:nvSpPr>
        <p:spPr>
          <a:xfrm>
            <a:off x="3798866" y="1309955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330749C8-B748-44F8-85D6-1AB49D5FEADF}"/>
              </a:ext>
            </a:extLst>
          </p:cNvPr>
          <p:cNvSpPr/>
          <p:nvPr/>
        </p:nvSpPr>
        <p:spPr>
          <a:xfrm>
            <a:off x="6731526" y="1326507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5708F53-40FE-41A5-954D-4E72B6786459}"/>
              </a:ext>
            </a:extLst>
          </p:cNvPr>
          <p:cNvSpPr/>
          <p:nvPr/>
        </p:nvSpPr>
        <p:spPr>
          <a:xfrm>
            <a:off x="874839" y="1309956"/>
            <a:ext cx="2373703" cy="52231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2D0A53-6C48-424D-B778-CAF1DE2E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D7265C-DC5D-4011-8AB1-78442B57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C7DBA3F8-6057-4452-98B8-7B9BD1A53F1E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7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Chevron 10">
            <a:extLst>
              <a:ext uri="{FF2B5EF4-FFF2-40B4-BE49-F238E27FC236}">
                <a16:creationId xmlns:a16="http://schemas.microsoft.com/office/drawing/2014/main" id="{B5DBA850-6C1C-404A-A63A-D96B832B38BB}"/>
              </a:ext>
            </a:extLst>
          </p:cNvPr>
          <p:cNvSpPr/>
          <p:nvPr/>
        </p:nvSpPr>
        <p:spPr>
          <a:xfrm>
            <a:off x="3344140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1FA8925-0104-456D-8134-6088D45E4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51"/>
          <a:stretch/>
        </p:blipFill>
        <p:spPr>
          <a:xfrm>
            <a:off x="4299255" y="998839"/>
            <a:ext cx="1388248" cy="11210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A7C710-16E0-42B0-8E76-6A6E5D07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942" y="1406396"/>
            <a:ext cx="643946" cy="643946"/>
          </a:xfrm>
          <a:prstGeom prst="rect">
            <a:avLst/>
          </a:prstGeom>
        </p:spPr>
      </p:pic>
      <p:pic>
        <p:nvPicPr>
          <p:cNvPr id="13" name="Inhaltsplatzhalter 27">
            <a:extLst>
              <a:ext uri="{FF2B5EF4-FFF2-40B4-BE49-F238E27FC236}">
                <a16:creationId xmlns:a16="http://schemas.microsoft.com/office/drawing/2014/main" id="{27BEF0CA-FAD2-4373-A487-F2DAB941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7794" y="1395112"/>
            <a:ext cx="622025" cy="622025"/>
          </a:xfrm>
          <a:prstGeom prst="rect">
            <a:avLst/>
          </a:prstGeom>
        </p:spPr>
      </p:pic>
      <p:sp>
        <p:nvSpPr>
          <p:cNvPr id="15" name="Rectangle 61">
            <a:extLst>
              <a:ext uri="{FF2B5EF4-FFF2-40B4-BE49-F238E27FC236}">
                <a16:creationId xmlns:a16="http://schemas.microsoft.com/office/drawing/2014/main" id="{8BA8E0C2-3559-43BC-9462-53E55AE7EB67}"/>
              </a:ext>
            </a:extLst>
          </p:cNvPr>
          <p:cNvSpPr/>
          <p:nvPr/>
        </p:nvSpPr>
        <p:spPr>
          <a:xfrm>
            <a:off x="3867829" y="2146745"/>
            <a:ext cx="2417618" cy="3549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buClr>
                <a:srgbClr val="00143C"/>
              </a:buClr>
            </a:pPr>
            <a:r>
              <a:rPr lang="de-DE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3 different </a:t>
            </a:r>
            <a:r>
              <a:rPr lang="de-DE" sz="12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approaches</a:t>
            </a:r>
            <a:endParaRPr lang="de-DE" sz="12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Random Forests Algorythm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Supervised </a:t>
            </a:r>
            <a:r>
              <a:rPr lang="en-GB" sz="10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MLAlgorithm</a:t>
            </a: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 used for Classification and Regression problems.</a:t>
            </a:r>
            <a:endParaRPr lang="de-DE" sz="10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lvl="0">
              <a:buClr>
                <a:srgbClr val="00143C"/>
              </a:buClr>
            </a:pP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Facebook Prophet Algorythm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de-DE" sz="10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Algorythm</a:t>
            </a:r>
            <a:r>
              <a:rPr lang="de-DE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en-GB" sz="1000" dirty="0">
                <a:solidFill>
                  <a:schemeClr val="tx1"/>
                </a:solidFill>
                <a:ea typeface="HGMaruGothicMPRO" panose="020B0400000000000000" pitchFamily="34" charset="-128"/>
              </a:rPr>
              <a:t>for forecasting time series data based on an additive model where non-linear trends are. It is robust to missing data and shifts in the trend, and typically handles outliers well.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en-GB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Google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AutoML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en-GB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A</a:t>
            </a:r>
            <a:r>
              <a:rPr lang="en-GB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utomates the selection, composition and parameterization of ML models.</a:t>
            </a:r>
            <a:endParaRPr lang="de-DE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b="1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b="1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5733DC7-9304-4045-AEA0-172C0C2DF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1602" y="1395112"/>
            <a:ext cx="643946" cy="643946"/>
          </a:xfrm>
          <a:prstGeom prst="rect">
            <a:avLst/>
          </a:prstGeom>
        </p:spPr>
      </p:pic>
      <p:sp>
        <p:nvSpPr>
          <p:cNvPr id="19" name="Rectangle 61">
            <a:extLst>
              <a:ext uri="{FF2B5EF4-FFF2-40B4-BE49-F238E27FC236}">
                <a16:creationId xmlns:a16="http://schemas.microsoft.com/office/drawing/2014/main" id="{886EBF82-900F-4B84-B418-DD63552C56AF}"/>
              </a:ext>
            </a:extLst>
          </p:cNvPr>
          <p:cNvSpPr/>
          <p:nvPr/>
        </p:nvSpPr>
        <p:spPr>
          <a:xfrm>
            <a:off x="6958841" y="2102090"/>
            <a:ext cx="1779093" cy="30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Identify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trends</a:t>
            </a: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</p:txBody>
      </p:sp>
      <p:sp>
        <p:nvSpPr>
          <p:cNvPr id="20" name="Rectangle 61">
            <a:extLst>
              <a:ext uri="{FF2B5EF4-FFF2-40B4-BE49-F238E27FC236}">
                <a16:creationId xmlns:a16="http://schemas.microsoft.com/office/drawing/2014/main" id="{0BDF6A74-8F27-4632-802C-D215CC5AA0F5}"/>
              </a:ext>
            </a:extLst>
          </p:cNvPr>
          <p:cNvSpPr/>
          <p:nvPr/>
        </p:nvSpPr>
        <p:spPr>
          <a:xfrm>
            <a:off x="9629501" y="2156390"/>
            <a:ext cx="2324670" cy="598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Continuous suggestions 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for planning the use of the workforce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en-GB" sz="12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1:6 – 1:9.5</a:t>
            </a:r>
            <a:r>
              <a:rPr lang="en-GB" sz="1200" dirty="0">
                <a:solidFill>
                  <a:schemeClr val="tx1"/>
                </a:solidFill>
                <a:ea typeface="HGMaruGothicMPRO" panose="020B0400000000000000" pitchFamily="34" charset="-128"/>
              </a:rPr>
              <a:t> workforce planning is possible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4E64C24-2894-4E8E-BEFD-C2C25796A569}"/>
              </a:ext>
            </a:extLst>
          </p:cNvPr>
          <p:cNvSpPr txBox="1">
            <a:spLocks/>
          </p:cNvSpPr>
          <p:nvPr/>
        </p:nvSpPr>
        <p:spPr>
          <a:xfrm rot="16200000">
            <a:off x="-1851266" y="3572514"/>
            <a:ext cx="4674427" cy="5399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Solution-Workflow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EAA125B-741D-4453-86D6-38F338EC41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85" t="11157" r="17000" b="66014"/>
          <a:stretch/>
        </p:blipFill>
        <p:spPr>
          <a:xfrm>
            <a:off x="1144012" y="5732790"/>
            <a:ext cx="1872250" cy="6709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02F1B4-7A57-4755-95A8-F8DB1F88AC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14" t="13914" r="46792" b="75425"/>
          <a:stretch/>
        </p:blipFill>
        <p:spPr>
          <a:xfrm>
            <a:off x="6768924" y="5547528"/>
            <a:ext cx="2298904" cy="743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279921B-404E-41AC-9602-639CE79F2F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98" t="9786" r="59038" b="68850"/>
          <a:stretch/>
        </p:blipFill>
        <p:spPr>
          <a:xfrm>
            <a:off x="6857996" y="2357271"/>
            <a:ext cx="2120761" cy="21218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Rectangle 61">
            <a:extLst>
              <a:ext uri="{FF2B5EF4-FFF2-40B4-BE49-F238E27FC236}">
                <a16:creationId xmlns:a16="http://schemas.microsoft.com/office/drawing/2014/main" id="{240BFA1D-A225-411A-96B2-C5B9C4DB2A72}"/>
              </a:ext>
            </a:extLst>
          </p:cNvPr>
          <p:cNvSpPr/>
          <p:nvPr/>
        </p:nvSpPr>
        <p:spPr>
          <a:xfrm>
            <a:off x="852881" y="2130225"/>
            <a:ext cx="2417618" cy="3491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vl="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Patient Data (via KIS)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Diagnosis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Treatements</a:t>
            </a:r>
            <a:endParaRPr lang="de-DE" sz="1100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Dates (Admission, MRI,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)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Hospital &amp; Regional Data</a:t>
            </a:r>
            <a:b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</a:b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(Via KIS &amp;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Pulic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Data)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Number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Cases per Hospital &amp; Region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Beds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Hospital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Physicians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and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Specialities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Type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MRIs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Type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of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Diagnosis and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Treatement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per H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Weather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,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daylight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Events (Holidays, Soccer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games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!)</a:t>
            </a: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Technician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Data (via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customer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, SH)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Experience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Preffered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best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performing</a:t>
            </a:r>
            <a:r>
              <a:rPr lang="de-DE" sz="1100" dirty="0">
                <a:solidFill>
                  <a:schemeClr val="tx1"/>
                </a:solidFill>
                <a:ea typeface="HGMaruGothicMPRO" panose="020B0400000000000000" pitchFamily="34" charset="-128"/>
              </a:rPr>
              <a:t> Working Hours </a:t>
            </a:r>
          </a:p>
          <a:p>
            <a:pPr marL="628650" lvl="1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100" dirty="0">
              <a:solidFill>
                <a:srgbClr val="E7E6E6">
                  <a:lumMod val="50000"/>
                </a:srgbClr>
              </a:solidFill>
              <a:ea typeface="HGMaruGothicMPRO" panose="020B0400000000000000" pitchFamily="34" charset="-128"/>
            </a:endParaRPr>
          </a:p>
        </p:txBody>
      </p:sp>
      <p:sp>
        <p:nvSpPr>
          <p:cNvPr id="34" name="Chevron 10">
            <a:extLst>
              <a:ext uri="{FF2B5EF4-FFF2-40B4-BE49-F238E27FC236}">
                <a16:creationId xmlns:a16="http://schemas.microsoft.com/office/drawing/2014/main" id="{6342DEB4-EBE1-4E74-AD77-879FD89B5DED}"/>
              </a:ext>
            </a:extLst>
          </p:cNvPr>
          <p:cNvSpPr/>
          <p:nvPr/>
        </p:nvSpPr>
        <p:spPr>
          <a:xfrm>
            <a:off x="6271872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hevron 10">
            <a:extLst>
              <a:ext uri="{FF2B5EF4-FFF2-40B4-BE49-F238E27FC236}">
                <a16:creationId xmlns:a16="http://schemas.microsoft.com/office/drawing/2014/main" id="{3754485C-09BF-486C-8A3B-E2E6AF8FE0F8}"/>
              </a:ext>
            </a:extLst>
          </p:cNvPr>
          <p:cNvSpPr/>
          <p:nvPr/>
        </p:nvSpPr>
        <p:spPr>
          <a:xfrm>
            <a:off x="9168650" y="1663460"/>
            <a:ext cx="408934" cy="353120"/>
          </a:xfrm>
          <a:prstGeom prst="chevr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8B94D973-A1D5-4203-A38F-413C3383BF9A}"/>
              </a:ext>
            </a:extLst>
          </p:cNvPr>
          <p:cNvSpPr/>
          <p:nvPr/>
        </p:nvSpPr>
        <p:spPr>
          <a:xfrm>
            <a:off x="6957279" y="5294603"/>
            <a:ext cx="1922194" cy="30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Predict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courses</a:t>
            </a:r>
            <a:r>
              <a:rPr lang="de-DE" sz="1100" b="1" dirty="0">
                <a:solidFill>
                  <a:schemeClr val="tx1"/>
                </a:solidFill>
                <a:ea typeface="HGMaruGothicMPRO" panose="020B0400000000000000" pitchFamily="34" charset="-128"/>
              </a:rPr>
              <a:t> &amp; </a:t>
            </a:r>
            <a:r>
              <a:rPr lang="de-DE" sz="1100" b="1" dirty="0" err="1">
                <a:solidFill>
                  <a:schemeClr val="tx1"/>
                </a:solidFill>
                <a:ea typeface="HGMaruGothicMPRO" panose="020B0400000000000000" pitchFamily="34" charset="-128"/>
              </a:rPr>
              <a:t>events</a:t>
            </a:r>
            <a:endParaRPr lang="de-DE" sz="1100" b="1" dirty="0">
              <a:solidFill>
                <a:schemeClr val="tx1"/>
              </a:solidFill>
              <a:ea typeface="HGMaruGothicMPRO" panose="020B0400000000000000" pitchFamily="34" charset="-128"/>
            </a:endParaRPr>
          </a:p>
          <a:p>
            <a:pPr marL="171450" indent="-171450">
              <a:buClr>
                <a:srgbClr val="00143C"/>
              </a:buClr>
              <a:buFont typeface="Wingdings" panose="05000000000000000000" pitchFamily="2" charset="2"/>
              <a:buChar char="§"/>
            </a:pPr>
            <a:endParaRPr lang="de-DE" sz="1050" dirty="0">
              <a:solidFill>
                <a:schemeClr val="tx1"/>
              </a:solidFill>
              <a:ea typeface="HGMaruGothicMPRO" panose="020B0400000000000000" pitchFamily="34" charset="-128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8FDA8D3A-4FDC-4028-BB0F-029C31BD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0" y="5735311"/>
            <a:ext cx="2295396" cy="5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2F0865A1-0CAD-45B1-B4A7-960E9DE7C2A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11098370" y="6212920"/>
            <a:ext cx="944693" cy="309167"/>
          </a:xfrm>
          <a:prstGeom prst="rect">
            <a:avLst/>
          </a:prstGeom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62436C59-6050-4286-AEA0-D3B787E28028}"/>
              </a:ext>
            </a:extLst>
          </p:cNvPr>
          <p:cNvSpPr txBox="1">
            <a:spLocks/>
          </p:cNvSpPr>
          <p:nvPr/>
        </p:nvSpPr>
        <p:spPr>
          <a:xfrm>
            <a:off x="10445761" y="192888"/>
            <a:ext cx="729787" cy="72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500" dirty="0"/>
              <a:t>Case</a:t>
            </a:r>
            <a:br>
              <a:rPr lang="en-US" sz="1500" dirty="0"/>
            </a:br>
            <a:r>
              <a:rPr lang="en-US" sz="1500" dirty="0"/>
              <a:t>Study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4F7AB56E-9E5D-4433-A76B-BCFBDCBCF5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799" t="14989" r="43324" b="74221"/>
          <a:stretch/>
        </p:blipFill>
        <p:spPr>
          <a:xfrm>
            <a:off x="6857996" y="4567599"/>
            <a:ext cx="2120761" cy="6412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0EB75F2B-59FC-4B42-9281-B097F8A95E8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21" t="57342" r="5384" b="20343"/>
          <a:stretch/>
        </p:blipFill>
        <p:spPr>
          <a:xfrm>
            <a:off x="9655553" y="3097368"/>
            <a:ext cx="2209484" cy="573849"/>
          </a:xfrm>
          <a:prstGeom prst="rect">
            <a:avLst/>
          </a:prstGeom>
        </p:spPr>
      </p:pic>
      <p:pic>
        <p:nvPicPr>
          <p:cNvPr id="17410" name="Picture 2" descr="Random forest - Wikipedia">
            <a:extLst>
              <a:ext uri="{FF2B5EF4-FFF2-40B4-BE49-F238E27FC236}">
                <a16:creationId xmlns:a16="http://schemas.microsoft.com/office/drawing/2014/main" id="{761AFE5E-CBBE-4E8C-9A1C-166D532D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3"/>
          <a:stretch/>
        </p:blipFill>
        <p:spPr bwMode="auto">
          <a:xfrm>
            <a:off x="5095713" y="3043658"/>
            <a:ext cx="910791" cy="6200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pplication of Facebook's Prophet Algorithm for Successful Sales  Forecasting Based on Real-World Data">
            <a:extLst>
              <a:ext uri="{FF2B5EF4-FFF2-40B4-BE49-F238E27FC236}">
                <a16:creationId xmlns:a16="http://schemas.microsoft.com/office/drawing/2014/main" id="{47E21465-8002-4DC2-BAC9-A740B230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20" y="4636089"/>
            <a:ext cx="1535786" cy="52392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Brief Overview Of AutoML Tools. What is AutoML? | by Info6105 Team5 | Medium">
            <a:extLst>
              <a:ext uri="{FF2B5EF4-FFF2-40B4-BE49-F238E27FC236}">
                <a16:creationId xmlns:a16="http://schemas.microsoft.com/office/drawing/2014/main" id="{E66A91C2-A445-4050-B0A0-9D4D770AE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6321" r="12066"/>
          <a:stretch/>
        </p:blipFill>
        <p:spPr bwMode="auto">
          <a:xfrm>
            <a:off x="5018182" y="5834244"/>
            <a:ext cx="988322" cy="56091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D82D6667-1629-4000-89D0-3DD5A1DDC3B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336" t="42711" r="2445" b="7364"/>
          <a:stretch/>
        </p:blipFill>
        <p:spPr>
          <a:xfrm>
            <a:off x="9672704" y="4331375"/>
            <a:ext cx="2281467" cy="12696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A405804-ED8D-47A3-9ED5-D5C8502AAE8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336" t="42711" r="2445" b="7364"/>
          <a:stretch/>
        </p:blipFill>
        <p:spPr>
          <a:xfrm>
            <a:off x="4667806" y="2307800"/>
            <a:ext cx="7253485" cy="40366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81F742C-ED32-45A8-949A-DD21907B43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14" t="13914" r="46792" b="75425"/>
          <a:stretch/>
        </p:blipFill>
        <p:spPr>
          <a:xfrm>
            <a:off x="4689053" y="576872"/>
            <a:ext cx="4775060" cy="15442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35EA04-E4ED-405B-B336-830833E808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98" t="9786" r="59038" b="68850"/>
          <a:stretch/>
        </p:blipFill>
        <p:spPr>
          <a:xfrm>
            <a:off x="212867" y="89191"/>
            <a:ext cx="4114954" cy="41170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24587A6F-ABD4-4123-B584-77851F6D51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799" t="14989" r="43324" b="74221"/>
          <a:stretch/>
        </p:blipFill>
        <p:spPr>
          <a:xfrm>
            <a:off x="225436" y="4316926"/>
            <a:ext cx="4114955" cy="12441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542CB917-C020-4CB5-839F-35A6788D43A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21" t="57342" r="5384" b="20343"/>
          <a:stretch/>
        </p:blipFill>
        <p:spPr>
          <a:xfrm>
            <a:off x="212867" y="5610618"/>
            <a:ext cx="4157824" cy="10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57B4B-3AF0-4EAD-9C64-287B4B5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7E2E90-04CB-4DDC-A9F3-28C772BF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CED82301-5D58-4D6B-88FD-14B4C4D6AD7C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8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3F8FE1B-57B0-49EE-B9A3-E142B39009E5}"/>
              </a:ext>
            </a:extLst>
          </p:cNvPr>
          <p:cNvSpPr txBox="1">
            <a:spLocks/>
          </p:cNvSpPr>
          <p:nvPr/>
        </p:nvSpPr>
        <p:spPr>
          <a:xfrm rot="16200000">
            <a:off x="-1431303" y="3367686"/>
            <a:ext cx="3834501" cy="5399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Business Model Facts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2B1C009-B7CE-4494-B216-7BCB68FD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0" y="5735311"/>
            <a:ext cx="2295396" cy="5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875184-D6C3-4060-A682-E880E24E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11098370" y="6212920"/>
            <a:ext cx="944693" cy="30916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05C4B6A-262A-49F2-89CB-7CD651150C9C}"/>
              </a:ext>
            </a:extLst>
          </p:cNvPr>
          <p:cNvSpPr txBox="1">
            <a:spLocks/>
          </p:cNvSpPr>
          <p:nvPr/>
        </p:nvSpPr>
        <p:spPr>
          <a:xfrm>
            <a:off x="10445761" y="192888"/>
            <a:ext cx="729787" cy="72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500" dirty="0"/>
              <a:t>Case</a:t>
            </a:r>
            <a:br>
              <a:rPr lang="en-US" sz="1500" dirty="0"/>
            </a:br>
            <a:r>
              <a:rPr lang="en-US" sz="1500" dirty="0"/>
              <a:t>Study</a:t>
            </a: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2E1B4BC8-0C0D-4245-A241-ED56463904F1}"/>
              </a:ext>
            </a:extLst>
          </p:cNvPr>
          <p:cNvCxnSpPr>
            <a:cxnSpLocks/>
          </p:cNvCxnSpPr>
          <p:nvPr/>
        </p:nvCxnSpPr>
        <p:spPr>
          <a:xfrm>
            <a:off x="6456160" y="1391701"/>
            <a:ext cx="0" cy="47401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688BABE4-40EE-4C46-87BC-A630D4A88181}"/>
              </a:ext>
            </a:extLst>
          </p:cNvPr>
          <p:cNvSpPr/>
          <p:nvPr/>
        </p:nvSpPr>
        <p:spPr>
          <a:xfrm>
            <a:off x="1282213" y="1391701"/>
            <a:ext cx="4971591" cy="4163195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6AC97EF-99CE-4468-BAA6-06ABD63F9F91}"/>
              </a:ext>
            </a:extLst>
          </p:cNvPr>
          <p:cNvSpPr/>
          <p:nvPr/>
        </p:nvSpPr>
        <p:spPr>
          <a:xfrm>
            <a:off x="6623583" y="1391703"/>
            <a:ext cx="4971591" cy="416319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27A1EF1-0C78-4712-BFAF-8749F07FE33D}"/>
              </a:ext>
            </a:extLst>
          </p:cNvPr>
          <p:cNvSpPr txBox="1">
            <a:spLocks/>
          </p:cNvSpPr>
          <p:nvPr/>
        </p:nvSpPr>
        <p:spPr>
          <a:xfrm>
            <a:off x="1705991" y="1555788"/>
            <a:ext cx="4124036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Siemens </a:t>
            </a:r>
            <a:r>
              <a:rPr lang="en-US" sz="2000" dirty="0" err="1"/>
              <a:t>Healthineers</a:t>
            </a:r>
            <a:r>
              <a:rPr lang="en-US" sz="2000" dirty="0"/>
              <a:t> </a:t>
            </a:r>
            <a:r>
              <a:rPr lang="en-US" sz="2000" dirty="0" err="1"/>
              <a:t>WeScan</a:t>
            </a:r>
            <a:endParaRPr lang="en-US" sz="2000" b="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538F856-5CF5-46C2-99BD-D40B95F41A31}"/>
              </a:ext>
            </a:extLst>
          </p:cNvPr>
          <p:cNvSpPr txBox="1">
            <a:spLocks/>
          </p:cNvSpPr>
          <p:nvPr/>
        </p:nvSpPr>
        <p:spPr>
          <a:xfrm>
            <a:off x="7023494" y="1555788"/>
            <a:ext cx="4124037" cy="3835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 dirty="0"/>
              <a:t>Market (Hospitals with MRI)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DB980CD2-3D9A-458A-8695-64D8B2BCD978}"/>
              </a:ext>
            </a:extLst>
          </p:cNvPr>
          <p:cNvSpPr txBox="1">
            <a:spLocks/>
          </p:cNvSpPr>
          <p:nvPr/>
        </p:nvSpPr>
        <p:spPr>
          <a:xfrm>
            <a:off x="6760737" y="2013571"/>
            <a:ext cx="4918187" cy="35413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24/7 MRI </a:t>
            </a:r>
            <a:r>
              <a:rPr lang="de-DE" sz="1800" dirty="0" err="1">
                <a:solidFill>
                  <a:schemeClr val="tx1"/>
                </a:solidFill>
              </a:rPr>
              <a:t>availability</a:t>
            </a:r>
            <a:r>
              <a:rPr lang="de-DE" sz="1800" b="0" dirty="0">
                <a:solidFill>
                  <a:schemeClr val="tx1"/>
                </a:solidFill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tx1"/>
                </a:solidFill>
              </a:rPr>
              <a:t>Levels 2 &amp; 3</a:t>
            </a:r>
            <a:r>
              <a:rPr lang="de-DE" b="0" dirty="0">
                <a:solidFill>
                  <a:schemeClr val="tx1"/>
                </a:solidFill>
              </a:rPr>
              <a:t>: </a:t>
            </a:r>
            <a:r>
              <a:rPr lang="de-DE" b="0" dirty="0" err="1">
                <a:solidFill>
                  <a:schemeClr val="tx1"/>
                </a:solidFill>
              </a:rPr>
              <a:t>provide</a:t>
            </a:r>
            <a:r>
              <a:rPr lang="de-DE" b="0" dirty="0">
                <a:solidFill>
                  <a:schemeClr val="tx1"/>
                </a:solidFill>
              </a:rPr>
              <a:t> 24/7 MRI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chemeClr val="tx1"/>
                </a:solidFill>
              </a:rPr>
              <a:t>Level 1</a:t>
            </a:r>
            <a:r>
              <a:rPr lang="de-DE" b="0" dirty="0">
                <a:solidFill>
                  <a:schemeClr val="tx1"/>
                </a:solidFill>
              </a:rPr>
              <a:t>: do not </a:t>
            </a:r>
            <a:r>
              <a:rPr lang="de-DE" b="0" dirty="0" err="1">
                <a:solidFill>
                  <a:schemeClr val="tx1"/>
                </a:solidFill>
              </a:rPr>
              <a:t>provide</a:t>
            </a:r>
            <a:r>
              <a:rPr lang="de-DE" b="0" dirty="0">
                <a:solidFill>
                  <a:schemeClr val="tx1"/>
                </a:solidFill>
              </a:rPr>
              <a:t> 24/7 MRI</a:t>
            </a:r>
            <a:br>
              <a:rPr lang="de-DE" b="0" dirty="0">
                <a:solidFill>
                  <a:schemeClr val="tx1"/>
                </a:solidFill>
              </a:rPr>
            </a:br>
            <a:r>
              <a:rPr lang="de-DE" b="0" dirty="0">
                <a:solidFill>
                  <a:schemeClr val="tx1"/>
                </a:solidFill>
              </a:rPr>
              <a:t>(miss out </a:t>
            </a:r>
            <a:r>
              <a:rPr lang="de-DE" b="0" dirty="0" err="1">
                <a:solidFill>
                  <a:schemeClr val="tx1"/>
                </a:solidFill>
              </a:rPr>
              <a:t>approx</a:t>
            </a:r>
            <a:r>
              <a:rPr lang="de-DE" b="0" dirty="0">
                <a:solidFill>
                  <a:schemeClr val="tx1"/>
                </a:solidFill>
              </a:rPr>
              <a:t>. €400k/Y in </a:t>
            </a:r>
            <a:r>
              <a:rPr lang="de-DE" b="0" dirty="0" err="1">
                <a:solidFill>
                  <a:schemeClr val="tx1"/>
                </a:solidFill>
              </a:rPr>
              <a:t>reimbursement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Profit</a:t>
            </a:r>
            <a:r>
              <a:rPr lang="de-DE" sz="1800" b="0" dirty="0">
                <a:solidFill>
                  <a:schemeClr val="tx1"/>
                </a:solidFill>
              </a:rPr>
              <a:t>: 300k€/Y (</a:t>
            </a:r>
            <a:r>
              <a:rPr lang="de-DE" sz="1800" b="0" dirty="0" err="1">
                <a:solidFill>
                  <a:schemeClr val="tx1"/>
                </a:solidFill>
              </a:rPr>
              <a:t>when</a:t>
            </a:r>
            <a:r>
              <a:rPr lang="de-DE" sz="1800" b="0" dirty="0">
                <a:solidFill>
                  <a:schemeClr val="tx1"/>
                </a:solidFill>
              </a:rPr>
              <a:t> </a:t>
            </a:r>
            <a:r>
              <a:rPr lang="de-DE" sz="1800" b="0" dirty="0" err="1">
                <a:solidFill>
                  <a:schemeClr val="tx1"/>
                </a:solidFill>
              </a:rPr>
              <a:t>using</a:t>
            </a:r>
            <a:r>
              <a:rPr lang="de-DE" sz="1800" b="0" dirty="0">
                <a:solidFill>
                  <a:schemeClr val="tx1"/>
                </a:solidFill>
              </a:rPr>
              <a:t> </a:t>
            </a:r>
            <a:r>
              <a:rPr lang="de-DE" sz="1800" b="0" dirty="0" err="1">
                <a:solidFill>
                  <a:schemeClr val="tx1"/>
                </a:solidFill>
              </a:rPr>
              <a:t>WeScan</a:t>
            </a:r>
            <a:r>
              <a:rPr lang="de-DE" sz="1800" b="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MRI facts</a:t>
            </a:r>
            <a:r>
              <a:rPr lang="en-GB" sz="1800" b="0" dirty="0">
                <a:solidFill>
                  <a:schemeClr val="tx1"/>
                </a:solidFill>
              </a:rPr>
              <a:t>: one scan needs 30 min, acceptable waiting time 60min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Hospital facts</a:t>
            </a:r>
            <a:r>
              <a:rPr lang="en-GB" sz="1800" b="0" dirty="0">
                <a:solidFill>
                  <a:schemeClr val="tx1"/>
                </a:solidFill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1900 Hospitals in GER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/>
              <a:t>1300 Hospitals with MRI in GER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400 Hospitals with MRI in Level 1 in GER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1EAF9DA6-BDE6-4298-A8A9-94BF59B2A7AD}"/>
              </a:ext>
            </a:extLst>
          </p:cNvPr>
          <p:cNvSpPr txBox="1">
            <a:spLocks/>
          </p:cNvSpPr>
          <p:nvPr/>
        </p:nvSpPr>
        <p:spPr>
          <a:xfrm>
            <a:off x="1416636" y="1991235"/>
            <a:ext cx="4902289" cy="34750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Revenue</a:t>
            </a:r>
            <a:r>
              <a:rPr lang="en-GB" sz="1800" b="0" dirty="0">
                <a:solidFill>
                  <a:schemeClr val="tx1"/>
                </a:solidFill>
              </a:rPr>
              <a:t>: 100k per customer per 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5700 on-call hours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18 € per on-call hour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Expense</a:t>
            </a:r>
            <a:r>
              <a:rPr lang="en-GB" sz="1800" b="0" dirty="0">
                <a:solidFill>
                  <a:schemeClr val="tx1"/>
                </a:solidFill>
              </a:rPr>
              <a:t>: 200k€ (at 1:4), </a:t>
            </a:r>
            <a:br>
              <a:rPr lang="en-GB" sz="1800" b="0" dirty="0">
                <a:solidFill>
                  <a:schemeClr val="tx1"/>
                </a:solidFill>
              </a:rPr>
            </a:br>
            <a:r>
              <a:rPr lang="en-GB" sz="1800" b="0" dirty="0">
                <a:solidFill>
                  <a:schemeClr val="tx1"/>
                </a:solidFill>
              </a:rPr>
              <a:t>per one more customer the expenses increases by 40k€ more per technician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Ratio</a:t>
            </a:r>
            <a:r>
              <a:rPr lang="en-GB" sz="1800" b="0" dirty="0">
                <a:solidFill>
                  <a:schemeClr val="tx1"/>
                </a:solidFill>
              </a:rPr>
              <a:t>: technician per customers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1"/>
                </a:solidFill>
              </a:rPr>
              <a:t>Current ratio</a:t>
            </a:r>
            <a:r>
              <a:rPr lang="en-GB" b="0" dirty="0">
                <a:solidFill>
                  <a:schemeClr val="tx1"/>
                </a:solidFill>
              </a:rPr>
              <a:t>: 1:4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1" dirty="0">
                <a:cs typeface="Times New Roman" panose="02020603050405020304" pitchFamily="18" charset="0"/>
              </a:rPr>
              <a:t>Possible</a:t>
            </a:r>
            <a:r>
              <a:rPr lang="en-GB" dirty="0">
                <a:cs typeface="Times New Roman" panose="02020603050405020304" pitchFamily="18" charset="0"/>
              </a:rPr>
              <a:t>: 1:6 – 1:9.5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cs typeface="Times New Roman" panose="02020603050405020304" pitchFamily="18" charset="0"/>
              </a:rPr>
              <a:t>Profit: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cs typeface="Times New Roman" panose="02020603050405020304" pitchFamily="18" charset="0"/>
              </a:rPr>
              <a:t>At 1:4: 50k€ per Customer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cs typeface="Times New Roman" panose="02020603050405020304" pitchFamily="18" charset="0"/>
              </a:rPr>
              <a:t>At 1:5: 52k€ per Customer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/>
                </a:solidFill>
                <a:cs typeface="Times New Roman" panose="02020603050405020304" pitchFamily="18" charset="0"/>
              </a:rPr>
              <a:t>At 1:9.5: 55.78k€ per Customer</a:t>
            </a:r>
            <a:endParaRPr lang="de-DE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57B4B-3AF0-4EAD-9C64-287B4B51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&amp; Market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7E2E90-04CB-4DDC-A9F3-28C772BF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 </a:t>
            </a:r>
            <a:fld id="{CED82301-5D58-4D6B-88FD-14B4C4D6AD7C}" type="datetime1">
              <a:rPr lang="en-GB" smtClean="0">
                <a:solidFill>
                  <a:schemeClr val="tx1"/>
                </a:solidFill>
              </a:rPr>
              <a:pPr/>
              <a:t>24/04/2022</a:t>
            </a:fld>
            <a:r>
              <a:rPr lang="en-GB"/>
              <a:t> </a:t>
            </a:r>
            <a:r>
              <a:rPr lang="en-GB">
                <a:solidFill>
                  <a:schemeClr val="tx1"/>
                </a:solidFill>
              </a:rPr>
              <a:t>| </a:t>
            </a:r>
            <a:fld id="{1A1C7072-7219-BD46-A0A3-96F7E005BDEE}" type="slidenum">
              <a:rPr lang="en-GB" smtClean="0">
                <a:solidFill>
                  <a:schemeClr val="tx1"/>
                </a:solidFill>
              </a:rPr>
              <a:pPr/>
              <a:t>9</a:t>
            </a:fld>
            <a:r>
              <a:rPr lang="en-GB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3F8FE1B-57B0-49EE-B9A3-E142B39009E5}"/>
              </a:ext>
            </a:extLst>
          </p:cNvPr>
          <p:cNvSpPr txBox="1">
            <a:spLocks/>
          </p:cNvSpPr>
          <p:nvPr/>
        </p:nvSpPr>
        <p:spPr>
          <a:xfrm rot="16200000">
            <a:off x="-1431303" y="3367686"/>
            <a:ext cx="3834501" cy="5399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Business Model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2B1C009-B7CE-4494-B216-7BCB68FD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20" y="5735311"/>
            <a:ext cx="2295396" cy="5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875184-D6C3-4060-A682-E880E24E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56" t="13433" r="70946" b="84717"/>
          <a:stretch/>
        </p:blipFill>
        <p:spPr>
          <a:xfrm>
            <a:off x="11098370" y="6212920"/>
            <a:ext cx="944693" cy="30916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05C4B6A-262A-49F2-89CB-7CD651150C9C}"/>
              </a:ext>
            </a:extLst>
          </p:cNvPr>
          <p:cNvSpPr txBox="1">
            <a:spLocks/>
          </p:cNvSpPr>
          <p:nvPr/>
        </p:nvSpPr>
        <p:spPr>
          <a:xfrm>
            <a:off x="10445761" y="192888"/>
            <a:ext cx="729787" cy="72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1500" dirty="0"/>
              <a:t>Case</a:t>
            </a:r>
            <a:br>
              <a:rPr lang="en-US" sz="1500" dirty="0"/>
            </a:br>
            <a:r>
              <a:rPr lang="en-US" sz="1500" dirty="0"/>
              <a:t>Study</a:t>
            </a:r>
          </a:p>
        </p:txBody>
      </p: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CEA31997-C023-4F71-AB8E-D09C6D725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026430"/>
              </p:ext>
            </p:extLst>
          </p:nvPr>
        </p:nvGraphicFramePr>
        <p:xfrm>
          <a:off x="1284348" y="1821464"/>
          <a:ext cx="5117433" cy="298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Flussdiagramm: Verbinder 20">
            <a:extLst>
              <a:ext uri="{FF2B5EF4-FFF2-40B4-BE49-F238E27FC236}">
                <a16:creationId xmlns:a16="http://schemas.microsoft.com/office/drawing/2014/main" id="{E9AE879D-F0CE-49B6-B7BD-DFDD9D456F6C}"/>
              </a:ext>
            </a:extLst>
          </p:cNvPr>
          <p:cNvSpPr/>
          <p:nvPr/>
        </p:nvSpPr>
        <p:spPr>
          <a:xfrm>
            <a:off x="7529335" y="857032"/>
            <a:ext cx="3657600" cy="3657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ussdiagramm: Verbinder 21">
            <a:extLst>
              <a:ext uri="{FF2B5EF4-FFF2-40B4-BE49-F238E27FC236}">
                <a16:creationId xmlns:a16="http://schemas.microsoft.com/office/drawing/2014/main" id="{54951D22-7419-438B-9C88-66DED045345A}"/>
              </a:ext>
            </a:extLst>
          </p:cNvPr>
          <p:cNvSpPr/>
          <p:nvPr/>
        </p:nvSpPr>
        <p:spPr>
          <a:xfrm>
            <a:off x="8032254" y="1821464"/>
            <a:ext cx="2651760" cy="2651760"/>
          </a:xfrm>
          <a:prstGeom prst="flowChartConnector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ussdiagramm: Verbinder 22">
            <a:extLst>
              <a:ext uri="{FF2B5EF4-FFF2-40B4-BE49-F238E27FC236}">
                <a16:creationId xmlns:a16="http://schemas.microsoft.com/office/drawing/2014/main" id="{D237321E-884E-4AB9-BF68-D4E73C39329F}"/>
              </a:ext>
            </a:extLst>
          </p:cNvPr>
          <p:cNvSpPr/>
          <p:nvPr/>
        </p:nvSpPr>
        <p:spPr>
          <a:xfrm>
            <a:off x="8443735" y="2593704"/>
            <a:ext cx="1828800" cy="1828800"/>
          </a:xfrm>
          <a:prstGeom prst="flowChartConnector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802BEDB6-1276-48E4-8B61-428C66712DB1}"/>
              </a:ext>
            </a:extLst>
          </p:cNvPr>
          <p:cNvSpPr txBox="1">
            <a:spLocks/>
          </p:cNvSpPr>
          <p:nvPr/>
        </p:nvSpPr>
        <p:spPr>
          <a:xfrm>
            <a:off x="8740833" y="2073684"/>
            <a:ext cx="1234601" cy="3070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2"/>
                </a:solidFill>
              </a:rPr>
              <a:t>€40 M</a:t>
            </a:r>
          </a:p>
          <a:p>
            <a:pPr algn="ctr"/>
            <a:r>
              <a:rPr lang="en-US" sz="1200" b="0" dirty="0">
                <a:solidFill>
                  <a:schemeClr val="tx2"/>
                </a:solidFill>
              </a:rPr>
              <a:t>SAM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059A475C-3281-4655-8A11-440A81E3F7A8}"/>
              </a:ext>
            </a:extLst>
          </p:cNvPr>
          <p:cNvSpPr txBox="1">
            <a:spLocks/>
          </p:cNvSpPr>
          <p:nvPr/>
        </p:nvSpPr>
        <p:spPr>
          <a:xfrm>
            <a:off x="8623090" y="2654689"/>
            <a:ext cx="1589119" cy="11923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2"/>
                </a:solidFill>
              </a:rPr>
              <a:t>€10 M</a:t>
            </a:r>
          </a:p>
          <a:p>
            <a:pPr algn="ctr"/>
            <a:r>
              <a:rPr lang="en-US" sz="1200" b="0" dirty="0">
                <a:solidFill>
                  <a:schemeClr val="tx2"/>
                </a:solidFill>
              </a:rPr>
              <a:t>SOM</a:t>
            </a:r>
            <a:br>
              <a:rPr lang="en-US" sz="1200" b="0" dirty="0">
                <a:solidFill>
                  <a:schemeClr val="tx2"/>
                </a:solidFill>
              </a:rPr>
            </a:br>
            <a:r>
              <a:rPr lang="en-US" sz="1200" b="0" dirty="0">
                <a:solidFill>
                  <a:schemeClr val="tx2"/>
                </a:solidFill>
              </a:rPr>
              <a:t>(40% Market Share)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3DB2B4D1-F248-4E29-8A59-3159277F79F5}"/>
              </a:ext>
            </a:extLst>
          </p:cNvPr>
          <p:cNvSpPr txBox="1">
            <a:spLocks/>
          </p:cNvSpPr>
          <p:nvPr/>
        </p:nvSpPr>
        <p:spPr>
          <a:xfrm>
            <a:off x="8639189" y="1084658"/>
            <a:ext cx="1437890" cy="59989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2"/>
                </a:solidFill>
              </a:rPr>
              <a:t>€560 M</a:t>
            </a:r>
          </a:p>
          <a:p>
            <a:pPr algn="ctr"/>
            <a:r>
              <a:rPr lang="en-US" sz="1200" b="0" dirty="0">
                <a:solidFill>
                  <a:schemeClr val="tx2"/>
                </a:solidFill>
              </a:rPr>
              <a:t>SAM</a:t>
            </a:r>
          </a:p>
          <a:p>
            <a:pPr algn="ctr"/>
            <a:r>
              <a:rPr lang="en-US" sz="1200" b="0" dirty="0">
                <a:solidFill>
                  <a:schemeClr val="tx2"/>
                </a:solidFill>
              </a:rPr>
              <a:t>(GER)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A155736-6D0E-44AD-BA3B-CB5AB8D3A058}"/>
              </a:ext>
            </a:extLst>
          </p:cNvPr>
          <p:cNvSpPr txBox="1"/>
          <p:nvPr/>
        </p:nvSpPr>
        <p:spPr>
          <a:xfrm>
            <a:off x="6858579" y="4526646"/>
            <a:ext cx="51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1900 Hospitals in GER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/>
              <a:t>TAM: 1300 Hospitals with MRI in GER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tx1"/>
                </a:solidFill>
              </a:rPr>
              <a:t>SAM: 400 Hospitals with MRI in Level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/>
              <a:t>SOM: 40% Market share</a:t>
            </a:r>
            <a:r>
              <a:rPr lang="en-GB" b="0" dirty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497F7E24-3765-4263-AFF3-8BE3962AB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197"/>
              </p:ext>
            </p:extLst>
          </p:nvPr>
        </p:nvGraphicFramePr>
        <p:xfrm>
          <a:off x="898941" y="5113855"/>
          <a:ext cx="5585529" cy="107220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616170">
                  <a:extLst>
                    <a:ext uri="{9D8B030D-6E8A-4147-A177-3AD203B41FA5}">
                      <a16:colId xmlns:a16="http://schemas.microsoft.com/office/drawing/2014/main" val="2270121614"/>
                    </a:ext>
                  </a:extLst>
                </a:gridCol>
                <a:gridCol w="794870">
                  <a:extLst>
                    <a:ext uri="{9D8B030D-6E8A-4147-A177-3AD203B41FA5}">
                      <a16:colId xmlns:a16="http://schemas.microsoft.com/office/drawing/2014/main" val="1759412755"/>
                    </a:ext>
                  </a:extLst>
                </a:gridCol>
                <a:gridCol w="980276">
                  <a:extLst>
                    <a:ext uri="{9D8B030D-6E8A-4147-A177-3AD203B41FA5}">
                      <a16:colId xmlns:a16="http://schemas.microsoft.com/office/drawing/2014/main" val="1030783520"/>
                    </a:ext>
                  </a:extLst>
                </a:gridCol>
                <a:gridCol w="1015865">
                  <a:extLst>
                    <a:ext uri="{9D8B030D-6E8A-4147-A177-3AD203B41FA5}">
                      <a16:colId xmlns:a16="http://schemas.microsoft.com/office/drawing/2014/main" val="622598604"/>
                    </a:ext>
                  </a:extLst>
                </a:gridCol>
                <a:gridCol w="1010024">
                  <a:extLst>
                    <a:ext uri="{9D8B030D-6E8A-4147-A177-3AD203B41FA5}">
                      <a16:colId xmlns:a16="http://schemas.microsoft.com/office/drawing/2014/main" val="887392019"/>
                    </a:ext>
                  </a:extLst>
                </a:gridCol>
                <a:gridCol w="1168324">
                  <a:extLst>
                    <a:ext uri="{9D8B030D-6E8A-4147-A177-3AD203B41FA5}">
                      <a16:colId xmlns:a16="http://schemas.microsoft.com/office/drawing/2014/main" val="1705587110"/>
                    </a:ext>
                  </a:extLst>
                </a:gridCol>
              </a:tblGrid>
              <a:tr h="339373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Customers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Revenue (in M€)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Profit 1:4 (in M€)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Profit 1:5 (in M€)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Profit 1:9.5 (in M€)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extLst>
                  <a:ext uri="{0D108BD9-81ED-4DB2-BD59-A6C34878D82A}">
                    <a16:rowId xmlns:a16="http://schemas.microsoft.com/office/drawing/2014/main" val="3290120789"/>
                  </a:ext>
                </a:extLst>
              </a:tr>
              <a:tr h="1832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2022 Q1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extLst>
                  <a:ext uri="{0D108BD9-81ED-4DB2-BD59-A6C34878D82A}">
                    <a16:rowId xmlns:a16="http://schemas.microsoft.com/office/drawing/2014/main" val="644341157"/>
                  </a:ext>
                </a:extLst>
              </a:tr>
              <a:tr h="1832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2023 Q1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2.2312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extLst>
                  <a:ext uri="{0D108BD9-81ED-4DB2-BD59-A6C34878D82A}">
                    <a16:rowId xmlns:a16="http://schemas.microsoft.com/office/drawing/2014/main" val="2318412637"/>
                  </a:ext>
                </a:extLst>
              </a:tr>
              <a:tr h="1832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2024 Q1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5.0202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extLst>
                  <a:ext uri="{0D108BD9-81ED-4DB2-BD59-A6C34878D82A}">
                    <a16:rowId xmlns:a16="http://schemas.microsoft.com/office/drawing/2014/main" val="1410053724"/>
                  </a:ext>
                </a:extLst>
              </a:tr>
              <a:tr h="1832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2025 Q1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8.9248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3" marR="4363" marT="4363" marB="0" anchor="b"/>
                </a:tc>
                <a:extLst>
                  <a:ext uri="{0D108BD9-81ED-4DB2-BD59-A6C34878D82A}">
                    <a16:rowId xmlns:a16="http://schemas.microsoft.com/office/drawing/2014/main" val="348711864"/>
                  </a:ext>
                </a:extLst>
              </a:tr>
            </a:tbl>
          </a:graphicData>
        </a:graphic>
      </p:graphicFrame>
      <p:sp>
        <p:nvSpPr>
          <p:cNvPr id="39" name="Titel 1">
            <a:extLst>
              <a:ext uri="{FF2B5EF4-FFF2-40B4-BE49-F238E27FC236}">
                <a16:creationId xmlns:a16="http://schemas.microsoft.com/office/drawing/2014/main" id="{058C70B0-1C71-4318-A846-D33B337F56EC}"/>
              </a:ext>
            </a:extLst>
          </p:cNvPr>
          <p:cNvSpPr txBox="1">
            <a:spLocks/>
          </p:cNvSpPr>
          <p:nvPr/>
        </p:nvSpPr>
        <p:spPr>
          <a:xfrm>
            <a:off x="1883461" y="1552515"/>
            <a:ext cx="1417870" cy="537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1200" b="0" dirty="0"/>
              <a:t>Business Model </a:t>
            </a:r>
            <a:r>
              <a:rPr lang="de-DE" sz="1200" b="0" dirty="0" err="1"/>
              <a:t>for</a:t>
            </a:r>
            <a:r>
              <a:rPr lang="de-DE" sz="1200" b="0" dirty="0"/>
              <a:t> Siemens </a:t>
            </a:r>
            <a:r>
              <a:rPr lang="de-DE" sz="1200" b="0" dirty="0" err="1"/>
              <a:t>Healthineers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40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3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000000"/>
      </a:accent1>
      <a:accent2>
        <a:srgbClr val="04B3DF"/>
      </a:accent2>
      <a:accent3>
        <a:srgbClr val="DF04BE"/>
      </a:accent3>
      <a:accent4>
        <a:srgbClr val="CCD3D2"/>
      </a:accent4>
      <a:accent5>
        <a:srgbClr val="7377A4"/>
      </a:accent5>
      <a:accent6>
        <a:srgbClr val="70AD47"/>
      </a:accent6>
      <a:hlink>
        <a:srgbClr val="DF04BE"/>
      </a:hlink>
      <a:folHlink>
        <a:srgbClr val="9004B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13850B1DA07304BB782E714A3714A7F" ma:contentTypeVersion="11" ma:contentTypeDescription="Ein neues Dokument erstellen." ma:contentTypeScope="" ma:versionID="d38d5205c677a8e99339e92a80e8869f">
  <xsd:schema xmlns:xsd="http://www.w3.org/2001/XMLSchema" xmlns:xs="http://www.w3.org/2001/XMLSchema" xmlns:p="http://schemas.microsoft.com/office/2006/metadata/properties" xmlns:ns2="1a7cb9ff-a901-4b71-8560-0671aba6e083" targetNamespace="http://schemas.microsoft.com/office/2006/metadata/properties" ma:root="true" ma:fieldsID="38668a1e92d62da7bbe9325b97c33333" ns2:_="">
    <xsd:import namespace="1a7cb9ff-a901-4b71-8560-0671aba6e0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cb9ff-a901-4b71-8560-0671aba6e0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34055B-ACBF-4510-B6DA-7EC2463572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1D27D70-482E-482F-A02D-30156E6BE6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9320C-D150-4C94-B287-50924F02FC40}">
  <ds:schemaRefs>
    <ds:schemaRef ds:uri="1a7cb9ff-a901-4b71-8560-0671aba6e0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1521</Words>
  <Application>Microsoft Office PowerPoint</Application>
  <PresentationFormat>Breitbild</PresentationFormat>
  <Paragraphs>358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Roboto</vt:lpstr>
      <vt:lpstr>Wingdings</vt:lpstr>
      <vt:lpstr>Office Theme</vt:lpstr>
      <vt:lpstr>Olorin AI</vt:lpstr>
      <vt:lpstr>The Problem</vt:lpstr>
      <vt:lpstr>Solution</vt:lpstr>
      <vt:lpstr>Customer &amp; Market</vt:lpstr>
      <vt:lpstr>Customer &amp; Market</vt:lpstr>
      <vt:lpstr>Customer &amp; Market</vt:lpstr>
      <vt:lpstr>Customer &amp; Market</vt:lpstr>
      <vt:lpstr>Customer &amp; Market</vt:lpstr>
      <vt:lpstr>Customer &amp; Market</vt:lpstr>
      <vt:lpstr>Customer &amp; Market</vt:lpstr>
      <vt:lpstr>Business Model</vt:lpstr>
      <vt:lpstr>Competition</vt:lpstr>
      <vt:lpstr>The Road to success</vt:lpstr>
      <vt:lpstr>Team &amp; Company</vt:lpstr>
      <vt:lpstr>Olorin AI</vt:lpstr>
      <vt:lpstr>Appendix</vt:lpstr>
      <vt:lpstr>Customer &amp; Market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ge75var</dc:creator>
  <cp:lastModifiedBy>Brabenec, Ruben</cp:lastModifiedBy>
  <cp:revision>19</cp:revision>
  <dcterms:created xsi:type="dcterms:W3CDTF">2021-09-14T08:37:00Z</dcterms:created>
  <dcterms:modified xsi:type="dcterms:W3CDTF">2022-04-24T01:07:54Z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0x010100013850B1DA07304BB782E714A3714A7F</vt:lpwstr>
  </property>
</Properties>
</file>